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0" r:id="rId6"/>
    <p:sldId id="265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165ED-6491-472B-9286-876D612E4EC4}" v="36" dt="2020-05-29T06:43:41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5591F-DD5C-4700-8EB8-39EAB21B830B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DFCA2-5310-4144-B9AC-7B43E1F39D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10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DFCA2-5310-4144-B9AC-7B43E1F39D2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91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1B0F15-CB3B-4E51-A926-0B14CDB72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04FE89A-B88F-47DA-8182-CA034D2C9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EBC715-D6F7-41C7-AEAC-88C02C17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74A631-E958-40EA-B6B1-662A3F47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3F417F-BFF5-4DF2-9E99-FB850E47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92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AD6EA2-756E-435A-B50C-A0AA05A9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A01B5D0-9437-472B-8256-A2F358290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9C413F8-2BAB-4716-865C-9992C439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551B84-EA76-4AA2-95E5-833E4AED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8476BA-F799-4A7B-ACB6-ECA8FBEA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4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4913199-5F72-4388-AD96-11275B239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E1607E9-1900-4C41-9E84-D285E34B8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FF44E3-9712-4B38-A1CC-2B1AC963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EA551D-B88D-4369-938D-DC20E913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3FBACB-EE52-47C0-A53A-1FDCDBBE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32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2FBC78-9479-4D2E-B8CD-30B6D115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AA30B-53C6-43D4-860C-6A9D503E1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D94CAC-8B60-46F9-ABA7-41183E7A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F2A9C8-4CC7-4E9D-AE6C-2F1FFB4E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F89942-C49E-4E50-858A-A7BC366E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79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3194D3-515F-4F66-8C6A-328A875C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D40D8F1-F8E2-4AC6-AAA4-E2DF4D364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3703A7-EE95-49A4-B326-122F7625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3DF3D4-ED16-402A-84ED-0627D62C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9F3704-E4B9-48B5-8336-2C4D7003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60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DDCE4D-2D2C-4C9C-A399-CD35C5F7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33EE16-9552-4C50-8535-8529565CC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F2F5B2F-709B-4F26-B139-AE74B2F2C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98685C4-F1B7-4D8C-B21B-FA52028C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E93BF1B-B0C9-4C2C-A2C7-B93F4E84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E36476F-03B3-47D8-A0ED-2A3CCB3C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995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DD1EBB-11BC-4F9A-84AA-6354455E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28BD3F-4C7A-4178-81B4-74BF526F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DC15E2E-9451-4558-A86F-80DA64A78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78D5A6F-91E5-435E-B795-9FB331AB1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027FA25-DBB7-4E66-AE3D-57F6A3BC3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AC46FCC-3492-4EA1-9DD0-DE17F933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C8EE00F-726D-4BBB-BE6F-7FB4E020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32DBBBF-8325-416F-8B15-68CDCBA5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18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164CDD-8644-4B56-A613-258A2934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A9D761E-A0A0-40C9-AAC0-1618733B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A147033-C6BE-4B75-BF3C-A55D598D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3682F42-9BC0-4545-814F-F5A19DDF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9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2727AFE-295E-4450-AA17-504F841F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4D66959-7C89-4DE3-AF4F-9BD12525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B57BBFE-936C-4D0B-8F6F-DDE83005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3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596C6B-A394-41A5-A5A5-81295E56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CA90C4-24FE-4BB6-9B5C-C08BADFCA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6E6D192-F9B2-4510-A09C-A16405040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5C8725B-298D-4309-B8D5-FD12509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93E2899-9894-46C8-AA13-CDA6D26C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45A69D-8BB6-4955-8AA6-FA8BBB58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83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C988BB-5FB9-46C8-85D0-A765F305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99F4947-31AD-4602-8DA3-5D1A0A210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83964EC-AB89-4AB0-B1B8-DFE0B6611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0F5DC4-B35D-4275-9699-DA3C14F1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5D1FE3-4EE3-4465-B266-36E21BB9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54799B8-0031-437B-948C-DE19B449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350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2590BE4-5BA9-40CC-9FAA-782E008F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68E04AB-2E0D-44FC-96CE-BBC066769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BA27CC-0175-47D4-93E1-FCC8E4909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6E7A6-B91B-4B70-A95D-E714CE667B0C}" type="datetimeFigureOut">
              <a:rPr lang="hu-HU" smtClean="0"/>
              <a:t>2020.10.27.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C01B9D-6270-4F67-B6BA-F174504C5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111D105-AEAB-4DB1-8FF4-537386D38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5FF5-A5E9-4925-930D-914FB446A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88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B3CEA2-B8D9-4D27-8E26-2998F14C9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Was</a:t>
            </a:r>
            <a:r>
              <a:rPr lang="hu-HU" dirty="0"/>
              <a:t> hat Harald </a:t>
            </a:r>
            <a:r>
              <a:rPr lang="hu-HU" dirty="0" err="1"/>
              <a:t>gestern</a:t>
            </a:r>
            <a:r>
              <a:rPr lang="hu-HU" dirty="0"/>
              <a:t> </a:t>
            </a:r>
            <a:r>
              <a:rPr lang="hu-HU" dirty="0" err="1"/>
              <a:t>gemacht</a:t>
            </a:r>
            <a:r>
              <a:rPr lang="hu-HU" dirty="0"/>
              <a:t>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87187BB-CCCB-4DFF-8489-BFB96090A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81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emély, étel, beltéri, konyha látható&#10;&#10;Automatikusan generált leírás">
            <a:extLst>
              <a:ext uri="{FF2B5EF4-FFF2-40B4-BE49-F238E27FC236}">
                <a16:creationId xmlns:a16="http://schemas.microsoft.com/office/drawing/2014/main" id="{643CF387-4773-43EE-8E0F-AA461BED7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462E5E-2AF5-4CDE-AFE7-0B20E661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Um 18 Uhr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5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asztal, étterem, férfi, ülő látható&#10;&#10;Automatikusan generált leírás">
            <a:extLst>
              <a:ext uri="{FF2B5EF4-FFF2-40B4-BE49-F238E27FC236}">
                <a16:creationId xmlns:a16="http://schemas.microsoft.com/office/drawing/2014/main" id="{B568F179-A04A-4862-A9C9-15CE1D2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6D45F79-870E-43C4-B21F-0F560B54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Am Abend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2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076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83E523D-03F4-41A7-A929-35211A83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1" y="1359264"/>
            <a:ext cx="4577826" cy="53654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Mit Freunden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CA228F-98DF-49C4-9649-32D7199CC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8CFF8B8-3307-4301-9C55-AD653CB97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2341" y="1194"/>
            <a:ext cx="5098108" cy="6933004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2C108-E90C-451C-8088-C590273B5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60179" y="1155984"/>
            <a:ext cx="5068470" cy="0"/>
          </a:xfrm>
          <a:prstGeom prst="line">
            <a:avLst/>
          </a:prstGeom>
          <a:ln w="254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5" name="Tartalom helye 4" descr="A képen királynő, szöveg látható&#10;&#10;Automatikusan generált leírás">
            <a:extLst>
              <a:ext uri="{FF2B5EF4-FFF2-40B4-BE49-F238E27FC236}">
                <a16:creationId xmlns:a16="http://schemas.microsoft.com/office/drawing/2014/main" id="{3360BF30-8F6B-4411-AA24-8A0674BE1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"/>
          <a:stretch/>
        </p:blipFill>
        <p:spPr>
          <a:xfrm>
            <a:off x="5342029" y="3549545"/>
            <a:ext cx="5105642" cy="31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837C2E-A401-440A-98FE-A793A4DF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41641"/>
            <a:ext cx="3730752" cy="1693776"/>
          </a:xfrm>
        </p:spPr>
        <p:txBody>
          <a:bodyPr>
            <a:normAutofit/>
          </a:bodyPr>
          <a:lstStyle/>
          <a:p>
            <a:r>
              <a:rPr lang="hu-HU" sz="3600"/>
              <a:t>Um 22 Uhr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FD1D06-2F52-4D8E-8DEB-F694E268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341641"/>
            <a:ext cx="6675627" cy="1690359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36855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263370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artalom helye 4" descr="A képen személy, férfi, viselés, szemüveg látható&#10;&#10;Automatikusan generált leírás">
            <a:extLst>
              <a:ext uri="{FF2B5EF4-FFF2-40B4-BE49-F238E27FC236}">
                <a16:creationId xmlns:a16="http://schemas.microsoft.com/office/drawing/2014/main" id="{5C371EF5-8259-4790-A175-55BB385A9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2" r="4" b="5145"/>
          <a:stretch/>
        </p:blipFill>
        <p:spPr>
          <a:xfrm>
            <a:off x="2184401" y="2742910"/>
            <a:ext cx="7823199" cy="33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ágy, alapozás, beltéri, személy látható&#10;&#10;Automatikusan generált leírás">
            <a:extLst>
              <a:ext uri="{FF2B5EF4-FFF2-40B4-BE49-F238E27FC236}">
                <a16:creationId xmlns:a16="http://schemas.microsoft.com/office/drawing/2014/main" id="{C44827F3-B532-4D5F-A706-64DCF5410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7DB9744-51F3-4B4D-B2B3-5313CC99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262626"/>
                </a:solidFill>
              </a:rPr>
              <a:t>Um 23 Uhr schon</a:t>
            </a:r>
          </a:p>
        </p:txBody>
      </p:sp>
    </p:spTree>
    <p:extLst>
      <p:ext uri="{BB962C8B-B14F-4D97-AF65-F5344CB8AC3E}">
        <p14:creationId xmlns:p14="http://schemas.microsoft.com/office/powerpoint/2010/main" val="145335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3F0CE5-F2E8-458F-AF1A-46C882DA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Verben</a:t>
            </a:r>
            <a:r>
              <a:rPr lang="hu-HU" dirty="0"/>
              <a:t> zu </a:t>
            </a:r>
            <a:r>
              <a:rPr lang="hu-HU"/>
              <a:t>üben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0A9653-1DE4-4FB1-B3D7-BEDE47667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/>
              <a:t>Frühstücken</a:t>
            </a:r>
            <a:endParaRPr lang="hu-HU" dirty="0"/>
          </a:p>
          <a:p>
            <a:r>
              <a:rPr lang="hu-HU" dirty="0"/>
              <a:t>(Deutsch) </a:t>
            </a:r>
            <a:r>
              <a:rPr lang="hu-HU" dirty="0" err="1"/>
              <a:t>lernen</a:t>
            </a:r>
            <a:endParaRPr lang="hu-HU" dirty="0"/>
          </a:p>
          <a:p>
            <a:r>
              <a:rPr lang="hu-HU" dirty="0"/>
              <a:t>(</a:t>
            </a:r>
            <a:r>
              <a:rPr lang="hu-HU" dirty="0" err="1"/>
              <a:t>einen</a:t>
            </a:r>
            <a:r>
              <a:rPr lang="hu-HU" dirty="0"/>
              <a:t> </a:t>
            </a:r>
            <a:r>
              <a:rPr lang="hu-HU" dirty="0" err="1"/>
              <a:t>Kaffee</a:t>
            </a:r>
            <a:r>
              <a:rPr lang="hu-HU" dirty="0"/>
              <a:t>) </a:t>
            </a:r>
            <a:r>
              <a:rPr lang="hu-HU" dirty="0" err="1"/>
              <a:t>trinken</a:t>
            </a:r>
            <a:endParaRPr lang="hu-HU" dirty="0"/>
          </a:p>
          <a:p>
            <a:r>
              <a:rPr lang="hu-HU" dirty="0"/>
              <a:t>am Computer </a:t>
            </a:r>
            <a:r>
              <a:rPr lang="hu-HU" dirty="0" err="1"/>
              <a:t>spielen</a:t>
            </a:r>
            <a:endParaRPr lang="hu-HU" dirty="0"/>
          </a:p>
          <a:p>
            <a:r>
              <a:rPr lang="hu-HU" dirty="0" err="1"/>
              <a:t>telefonieren</a:t>
            </a:r>
            <a:endParaRPr lang="hu-HU" dirty="0"/>
          </a:p>
          <a:p>
            <a:r>
              <a:rPr lang="hu-HU" dirty="0"/>
              <a:t>zu </a:t>
            </a:r>
            <a:r>
              <a:rPr lang="hu-HU" dirty="0" err="1"/>
              <a:t>Mittag</a:t>
            </a:r>
            <a:r>
              <a:rPr lang="hu-HU" dirty="0"/>
              <a:t> essen</a:t>
            </a:r>
          </a:p>
          <a:p>
            <a:r>
              <a:rPr lang="hu-HU" dirty="0"/>
              <a:t>(</a:t>
            </a:r>
            <a:r>
              <a:rPr lang="hu-HU" dirty="0" err="1"/>
              <a:t>eine</a:t>
            </a:r>
            <a:r>
              <a:rPr lang="hu-HU" dirty="0"/>
              <a:t> E-Mail) </a:t>
            </a:r>
            <a:r>
              <a:rPr lang="hu-HU" dirty="0" err="1"/>
              <a:t>schreiben</a:t>
            </a:r>
            <a:endParaRPr lang="hu-HU" dirty="0"/>
          </a:p>
          <a:p>
            <a:r>
              <a:rPr lang="hu-HU" dirty="0" err="1"/>
              <a:t>kochen</a:t>
            </a:r>
            <a:endParaRPr lang="hu-HU" dirty="0"/>
          </a:p>
          <a:p>
            <a:r>
              <a:rPr lang="hu-HU" dirty="0"/>
              <a:t>(</a:t>
            </a:r>
            <a:r>
              <a:rPr lang="hu-HU" dirty="0" err="1"/>
              <a:t>Freunde</a:t>
            </a:r>
            <a:r>
              <a:rPr lang="hu-HU" dirty="0"/>
              <a:t>) treffen</a:t>
            </a:r>
          </a:p>
          <a:p>
            <a:r>
              <a:rPr lang="hu-HU" dirty="0" err="1"/>
              <a:t>Musik</a:t>
            </a:r>
            <a:r>
              <a:rPr lang="hu-HU" dirty="0"/>
              <a:t> </a:t>
            </a:r>
            <a:r>
              <a:rPr lang="hu-HU" dirty="0" err="1"/>
              <a:t>hören</a:t>
            </a:r>
            <a:endParaRPr lang="hu-HU" dirty="0"/>
          </a:p>
          <a:p>
            <a:r>
              <a:rPr lang="hu-HU" dirty="0" err="1"/>
              <a:t>schlafen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619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tányér, étel, asztal, kávé látható&#10;&#10;Automatikusan generált leírás">
            <a:extLst>
              <a:ext uri="{FF2B5EF4-FFF2-40B4-BE49-F238E27FC236}">
                <a16:creationId xmlns:a16="http://schemas.microsoft.com/office/drawing/2014/main" id="{4ED8EFDC-8D65-4F2F-B110-321089E7A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 b="16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F918859-C5BE-403D-AE72-BAC1B67C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Um 7 Uhr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7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99D84C5-8CE8-4C80-877A-1CE8277B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Am </a:t>
            </a:r>
            <a:r>
              <a:rPr lang="hu-HU" sz="3600" dirty="0" err="1">
                <a:solidFill>
                  <a:srgbClr val="FFFFFF"/>
                </a:solidFill>
              </a:rPr>
              <a:t>Morgen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étel, virág, rajz látható&#10;&#10;Automatikusan generált leírás">
            <a:extLst>
              <a:ext uri="{FF2B5EF4-FFF2-40B4-BE49-F238E27FC236}">
                <a16:creationId xmlns:a16="http://schemas.microsoft.com/office/drawing/2014/main" id="{1A00B8A2-35F3-4CA7-930A-6A30F3D17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6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2311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5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A726244-3A15-4CB4-B638-7083B5E0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Um 10 Uhr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csésze, asztal, kávé, beltéri látható&#10;&#10;Automatikusan generált leírás">
            <a:extLst>
              <a:ext uri="{FF2B5EF4-FFF2-40B4-BE49-F238E27FC236}">
                <a16:creationId xmlns:a16="http://schemas.microsoft.com/office/drawing/2014/main" id="{627B4220-2140-4656-AA1C-C040FE3DD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438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076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13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14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16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17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1783632-C1F6-402A-B5C3-6D13AA5F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1" y="1359264"/>
            <a:ext cx="4577826" cy="53654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Ein bisschen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CA228F-98DF-49C4-9649-32D7199CC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8CFF8B8-3307-4301-9C55-AD653CB97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2341" y="1194"/>
            <a:ext cx="5098108" cy="6933004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2C108-E90C-451C-8088-C590273B5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360179" y="1155984"/>
            <a:ext cx="5068470" cy="0"/>
          </a:xfrm>
          <a:prstGeom prst="line">
            <a:avLst/>
          </a:prstGeom>
          <a:ln w="254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5" name="Tartalom helye 4" descr="A képen személy, férfi, tartás, elülső látható&#10;&#10;Automatikusan generált leírás">
            <a:extLst>
              <a:ext uri="{FF2B5EF4-FFF2-40B4-BE49-F238E27FC236}">
                <a16:creationId xmlns:a16="http://schemas.microsoft.com/office/drawing/2014/main" id="{F7B6C020-B525-418A-8994-6DA8C0970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561"/>
          <a:stretch/>
        </p:blipFill>
        <p:spPr>
          <a:xfrm>
            <a:off x="5342029" y="3549545"/>
            <a:ext cx="5105642" cy="31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emély, férfi, beltéri, asztal látható&#10;&#10;Automatikusan generált leírás">
            <a:extLst>
              <a:ext uri="{FF2B5EF4-FFF2-40B4-BE49-F238E27FC236}">
                <a16:creationId xmlns:a16="http://schemas.microsoft.com/office/drawing/2014/main" id="{850C3421-3728-47B1-9899-5E7EE3073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19C1BA-6510-4B22-B652-76021CF3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Von 9 bis 12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86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emély, épület, ablak, beltéri látható&#10;&#10;Automatikusan generált leírás">
            <a:extLst>
              <a:ext uri="{FF2B5EF4-FFF2-40B4-BE49-F238E27FC236}">
                <a16:creationId xmlns:a16="http://schemas.microsoft.com/office/drawing/2014/main" id="{3F5217B5-FEA1-4E24-9101-0CF785A31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21BE14A-879F-4B29-A947-1C7148D9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Um 12.30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39F1D8C-A298-4F26-A97B-89829960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Am Nachmittag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személy, épület, kültéri, állás látható&#10;&#10;Automatikusan generált leírás">
            <a:extLst>
              <a:ext uri="{FF2B5EF4-FFF2-40B4-BE49-F238E27FC236}">
                <a16:creationId xmlns:a16="http://schemas.microsoft.com/office/drawing/2014/main" id="{3C3E8415-6BA2-435F-9D90-B72643BEA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9170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93EE474-0FBB-4462-86C2-6542452A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Um 14.30</a:t>
            </a:r>
          </a:p>
        </p:txBody>
      </p:sp>
      <p:pic>
        <p:nvPicPr>
          <p:cNvPr id="5" name="Tartalom helye 4" descr="A képen világos, aláírás látható&#10;&#10;Automatikusan generált leírás">
            <a:extLst>
              <a:ext uri="{FF2B5EF4-FFF2-40B4-BE49-F238E27FC236}">
                <a16:creationId xmlns:a16="http://schemas.microsoft.com/office/drawing/2014/main" id="{31972A9D-B298-468A-BB0A-71890D512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915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0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</Words>
  <Application>Microsoft Office PowerPoint</Application>
  <PresentationFormat>Szélesvásznú</PresentationFormat>
  <Paragraphs>27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Office-téma</vt:lpstr>
      <vt:lpstr>Was hat Harald gestern gemacht?</vt:lpstr>
      <vt:lpstr>Um 7 Uhr</vt:lpstr>
      <vt:lpstr>Am Morgen</vt:lpstr>
      <vt:lpstr>Um 10 Uhr</vt:lpstr>
      <vt:lpstr>Ein bisschen</vt:lpstr>
      <vt:lpstr>Von 9 bis 12</vt:lpstr>
      <vt:lpstr>Um 12.30</vt:lpstr>
      <vt:lpstr>Am Nachmittag</vt:lpstr>
      <vt:lpstr>Um 14.30</vt:lpstr>
      <vt:lpstr>Um 18 Uhr</vt:lpstr>
      <vt:lpstr>Am Abend</vt:lpstr>
      <vt:lpstr>Mit Freunden</vt:lpstr>
      <vt:lpstr>Um 22 Uhr</vt:lpstr>
      <vt:lpstr>Um 23 Uhr schon</vt:lpstr>
      <vt:lpstr>Verben zu üben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hat Harald gestern gemacht?</dc:title>
  <dc:creator>Nikolett Tar-Pálfi</dc:creator>
  <cp:lastModifiedBy>Tar-Pálfi</cp:lastModifiedBy>
  <cp:revision>2</cp:revision>
  <dcterms:created xsi:type="dcterms:W3CDTF">2020-05-29T06:44:03Z</dcterms:created>
  <dcterms:modified xsi:type="dcterms:W3CDTF">2020-10-27T09:21:20Z</dcterms:modified>
</cp:coreProperties>
</file>