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B25B97-34EE-4C7C-B46F-696F4953979B}" v="37" dt="2020-11-18T19:48:02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2346AB-7AD2-4E5A-AEF9-32F520FCC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D2F9B3E-523E-4269-805A-D3A86FE5E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C243825-817D-40B2-9EDD-2E731DA0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33C56A2-E54B-43BF-AA1C-8D340ECA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71DE481-01B9-42D7-85A2-3E8684D9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807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09D1FB-EE9C-4FFD-AC59-98BD6598B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80920B5-C881-4099-8A3A-1DBB75B28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B27969E-2310-4AA0-9E68-EFC1FE61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BD0F9CD-AB56-43CF-9E76-89BFAB11F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07053A0-B833-4F07-9566-9469ADD64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892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C6FB2359-A583-4F8A-B4A2-24C02DD0B5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3A847E7-B93F-405C-906B-1AFD2D499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66E4B90-47DE-4CC3-BE59-E666B681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13D8EE1-9B05-46C2-9E29-0EA2C1207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6169330-9535-4256-85C5-94BA53E91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376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F4BFDD-8369-41C1-B923-FED7F2E23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5C681CB-8048-4F74-8EE0-9CFB2EEA0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7B9421B-E293-44B5-AF92-059CE7825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65B140C-4F3B-4313-BEF4-4AA68A8C8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EF12EC4-E998-4247-B793-972ED02E1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858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0285F3-CDF6-4675-8E82-6BAF6ACC0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1FD5F73-E30B-49A3-9D61-D635F0DCF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16F8161-C012-4052-AF3D-ABA812379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976360B-6153-48DA-AD7C-7F1256C4E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EF182F4-DFFF-470C-A9E1-E4F34C59B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332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538A23-411C-4030-9113-8540334B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EEB0D43-9FFA-4E8E-B966-09097E0BD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2325D6E-FB35-445D-8B48-92CAC2D34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98EFB41-B9E7-4B33-B48C-DBF69446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B87EC94-9974-4A7F-80CC-6FD9C4D28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3BDDF0D-8556-4C58-80AE-19C37ADCF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69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C3E7BF-B392-49EA-9E1E-7916590E7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DFC085F-9264-4017-9EFD-020F73ED5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201FD3E-C106-42D7-B792-48EC81448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0BF62FC7-1105-4789-8134-DC540457CE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5957016-1C77-48EF-AB81-C88B69E025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A1FFC16-F423-48B8-BDD2-4F321B878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9304BB1F-8214-49CF-A16F-1EBA7695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2C9EFDE-D723-4B16-B446-8260B94D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954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1CB950-5917-44DE-B742-A8B6679FB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15E6A868-33C7-41DD-BB7D-B78F21BEB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0A764DBA-3E39-476E-A806-E4CD6FC0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07AD8309-5F9F-4006-9F44-1C00999E6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966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C0557BB8-00C3-4DFC-98FF-F3780829C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DC217AD5-13B1-4C0F-9EAE-1EEC94DA9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A00B66A-219F-4CC4-B248-3CF9CA58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44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C9263CE-A257-4C0C-9121-7A09619F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F67B600-04E9-466A-A2B5-728C687A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16F8B7A-CEAE-45D2-825D-16E3036C1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62EA197-56EC-4E1C-8D01-DF1513200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56FBA61-CD3F-4BAB-9DA1-DE4E555A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DE38763-662B-45AF-B8D5-63B06B48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56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A3B9A6-9115-465A-AEF7-BC7D902F0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6F536AE-1BCB-4331-8FBE-2775832D42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A332309-545C-41A4-88E5-4DB65EFDD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150FAE3-F3D5-4775-BBA7-ED992C70A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A3DFA8C-82F4-4E22-9515-D669B4C9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BE08DFF-D8C6-425C-B290-FFE1B0D33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733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A0D180A-691D-41AA-B7FB-C7D9CB52A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3E800AE-6C22-461A-94A0-6973CFA4F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4CBB41B-C92E-4723-8179-45D7A8593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95D52-FEAE-4DA8-AFB4-7B6E811B5C7C}" type="datetimeFigureOut">
              <a:rPr lang="hu-HU" smtClean="0"/>
              <a:t>2020.11.18.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49FEBC1-4D0D-4830-BA00-21467C3C7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8245AB7-7A9F-4BC3-B3C4-D1FF2317E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0E64C-F2D5-45E6-9872-5A31B82A30B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462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C6456D-3693-4A88-A2AE-27D146C82C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Adjektivdeklination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0666B3E-A3DA-4483-BCC8-3713B65EE2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5114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D310B69-477A-4126-985E-AAF3AEF3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955" y="552182"/>
            <a:ext cx="5998840" cy="3343135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5200" dirty="0" err="1"/>
              <a:t>Wie</a:t>
            </a:r>
            <a:r>
              <a:rPr lang="hu-HU" sz="5200" dirty="0"/>
              <a:t> </a:t>
            </a:r>
            <a:r>
              <a:rPr lang="hu-HU" sz="5200" dirty="0" err="1"/>
              <a:t>findest</a:t>
            </a:r>
            <a:r>
              <a:rPr lang="hu-HU" sz="5200" dirty="0"/>
              <a:t> du ……….?</a:t>
            </a:r>
            <a:endParaRPr lang="en-US" sz="5200" dirty="0"/>
          </a:p>
        </p:txBody>
      </p:sp>
      <p:pic>
        <p:nvPicPr>
          <p:cNvPr id="5" name="Tartalom helye 4" descr="A képen kültéri, tengerpart, víz, személy látható&#10;&#10;Automatikusan generált leírás">
            <a:extLst>
              <a:ext uri="{FF2B5EF4-FFF2-40B4-BE49-F238E27FC236}">
                <a16:creationId xmlns:a16="http://schemas.microsoft.com/office/drawing/2014/main" id="{E6CBAD4E-8AF5-4953-ADD7-D948FE54E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8316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0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B5C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6CEA2FB-9072-4B86-B21C-6DF4EA885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3600" dirty="0" err="1">
                <a:solidFill>
                  <a:srgbClr val="FFFFFF"/>
                </a:solidFill>
              </a:rPr>
              <a:t>Hast</a:t>
            </a:r>
            <a:r>
              <a:rPr lang="hu-HU" sz="3600" dirty="0">
                <a:solidFill>
                  <a:srgbClr val="FFFFFF"/>
                </a:solidFill>
              </a:rPr>
              <a:t> du mit …………. </a:t>
            </a:r>
            <a:r>
              <a:rPr lang="hu-HU" sz="3600" dirty="0" err="1">
                <a:solidFill>
                  <a:srgbClr val="FFFFFF"/>
                </a:solidFill>
              </a:rPr>
              <a:t>gesprochen</a:t>
            </a:r>
            <a:r>
              <a:rPr lang="hu-HU" sz="3600" dirty="0">
                <a:solidFill>
                  <a:srgbClr val="FFFFFF"/>
                </a:solidFill>
              </a:rPr>
              <a:t>?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személy, nő, könyv, ülő látható&#10;&#10;Automatikusan generált leírás">
            <a:extLst>
              <a:ext uri="{FF2B5EF4-FFF2-40B4-BE49-F238E27FC236}">
                <a16:creationId xmlns:a16="http://schemas.microsoft.com/office/drawing/2014/main" id="{8B1D12AB-2E54-4E97-A341-C1DC65B9BD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" b="4008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53118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C3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DF755E6-DEB2-47DE-8196-ACB042872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3600" dirty="0" err="1">
                <a:solidFill>
                  <a:srgbClr val="FFFFFF"/>
                </a:solidFill>
              </a:rPr>
              <a:t>Siehst</a:t>
            </a:r>
            <a:r>
              <a:rPr lang="hu-HU" sz="3600" dirty="0">
                <a:solidFill>
                  <a:srgbClr val="FFFFFF"/>
                </a:solidFill>
              </a:rPr>
              <a:t> du ………?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személy, ülő, férfi, elülső látható&#10;&#10;Automatikusan generált leírás">
            <a:extLst>
              <a:ext uri="{FF2B5EF4-FFF2-40B4-BE49-F238E27FC236}">
                <a16:creationId xmlns:a16="http://schemas.microsoft.com/office/drawing/2014/main" id="{F4E0280E-701E-4DF5-833C-BD72B4627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" r="1" b="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42076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44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79199BC-2E93-41B7-8D42-75008185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3600" dirty="0" err="1">
                <a:solidFill>
                  <a:srgbClr val="FFFFFF"/>
                </a:solidFill>
              </a:rPr>
              <a:t>Gefällt</a:t>
            </a:r>
            <a:r>
              <a:rPr lang="hu-HU" sz="3600" dirty="0">
                <a:solidFill>
                  <a:srgbClr val="FFFFFF"/>
                </a:solidFill>
              </a:rPr>
              <a:t> </a:t>
            </a:r>
            <a:r>
              <a:rPr lang="hu-HU" sz="3600" dirty="0" err="1">
                <a:solidFill>
                  <a:srgbClr val="FFFFFF"/>
                </a:solidFill>
              </a:rPr>
              <a:t>dir</a:t>
            </a:r>
            <a:r>
              <a:rPr lang="hu-HU" sz="3600" dirty="0">
                <a:solidFill>
                  <a:srgbClr val="FFFFFF"/>
                </a:solidFill>
              </a:rPr>
              <a:t> ……….?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fű, kutya, kültéri, ülő látható&#10;&#10;Automatikusan generált leírás">
            <a:extLst>
              <a:ext uri="{FF2B5EF4-FFF2-40B4-BE49-F238E27FC236}">
                <a16:creationId xmlns:a16="http://schemas.microsoft.com/office/drawing/2014/main" id="{9C250671-345D-4B30-AA33-6996AED613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7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62938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F4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4CC173F-8C84-45E3-94EE-FD11B16D8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3600" dirty="0" err="1">
                <a:solidFill>
                  <a:srgbClr val="FFFFFF"/>
                </a:solidFill>
              </a:rPr>
              <a:t>Gefallen</a:t>
            </a:r>
            <a:r>
              <a:rPr lang="hu-HU" sz="3600" dirty="0">
                <a:solidFill>
                  <a:srgbClr val="FFFFFF"/>
                </a:solidFill>
              </a:rPr>
              <a:t> </a:t>
            </a:r>
            <a:r>
              <a:rPr lang="hu-HU" sz="3600" dirty="0" err="1">
                <a:solidFill>
                  <a:srgbClr val="FFFFFF"/>
                </a:solidFill>
              </a:rPr>
              <a:t>dir</a:t>
            </a:r>
            <a:r>
              <a:rPr lang="hu-HU" sz="3600" dirty="0">
                <a:solidFill>
                  <a:srgbClr val="FFFFFF"/>
                </a:solidFill>
              </a:rPr>
              <a:t> ……….?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csónak, kültéri, víz, dokkolt látható&#10;&#10;Automatikusan generált leírás">
            <a:extLst>
              <a:ext uri="{FF2B5EF4-FFF2-40B4-BE49-F238E27FC236}">
                <a16:creationId xmlns:a16="http://schemas.microsoft.com/office/drawing/2014/main" id="{16FF734B-320E-49B8-A318-F41BC35390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0" r="-1" b="-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78891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95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CA953BC-2676-4ED3-B5B4-AF49B3F8D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3600" dirty="0" err="1">
                <a:solidFill>
                  <a:srgbClr val="FFFFFF"/>
                </a:solidFill>
              </a:rPr>
              <a:t>Wie</a:t>
            </a:r>
            <a:r>
              <a:rPr lang="hu-HU" sz="3600" dirty="0">
                <a:solidFill>
                  <a:srgbClr val="FFFFFF"/>
                </a:solidFill>
              </a:rPr>
              <a:t> </a:t>
            </a:r>
            <a:r>
              <a:rPr lang="hu-HU" sz="3600" dirty="0" err="1">
                <a:solidFill>
                  <a:srgbClr val="FFFFFF"/>
                </a:solidFill>
              </a:rPr>
              <a:t>findest</a:t>
            </a:r>
            <a:r>
              <a:rPr lang="hu-HU" sz="3600" dirty="0">
                <a:solidFill>
                  <a:srgbClr val="FFFFFF"/>
                </a:solidFill>
              </a:rPr>
              <a:t> du ……….?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beltéri, asztal, kicsi, ülő látható&#10;&#10;Automatikusan generált leírás">
            <a:extLst>
              <a:ext uri="{FF2B5EF4-FFF2-40B4-BE49-F238E27FC236}">
                <a16:creationId xmlns:a16="http://schemas.microsoft.com/office/drawing/2014/main" id="{F629DB93-6ED9-485F-8439-2BD7B92461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9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0233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20FCD4F-AF6E-42F7-B875-D82C5E4BD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111" y="640081"/>
            <a:ext cx="5138808" cy="3592768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hu-HU" sz="6000" dirty="0" err="1"/>
              <a:t>Wo</a:t>
            </a:r>
            <a:r>
              <a:rPr lang="hu-HU" sz="6000" dirty="0"/>
              <a:t> </a:t>
            </a:r>
            <a:r>
              <a:rPr lang="hu-HU" sz="6000" dirty="0" err="1"/>
              <a:t>hast</a:t>
            </a:r>
            <a:r>
              <a:rPr lang="hu-HU" sz="6000" dirty="0"/>
              <a:t> du ………… </a:t>
            </a:r>
            <a:r>
              <a:rPr lang="hu-HU" sz="6000" dirty="0" err="1"/>
              <a:t>gekauft</a:t>
            </a:r>
            <a:r>
              <a:rPr lang="hu-HU" sz="6000" dirty="0"/>
              <a:t>?</a:t>
            </a:r>
            <a:endParaRPr lang="en-US" sz="6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D13924-DC7C-4339-B194-8A4EFFBF2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6107584" cy="6858000"/>
          </a:xfrm>
          <a:prstGeom prst="rect">
            <a:avLst/>
          </a:prstGeom>
          <a:solidFill>
            <a:srgbClr val="474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26">
            <a:extLst>
              <a:ext uri="{FF2B5EF4-FFF2-40B4-BE49-F238E27FC236}">
                <a16:creationId xmlns:a16="http://schemas.microsoft.com/office/drawing/2014/main" id="{72458505-C9BA-445F-AE75-CFC7FF04F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480917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személy, tároló, üveg, tartás látható&#10;&#10;Automatikusan generált leírás">
            <a:extLst>
              <a:ext uri="{FF2B5EF4-FFF2-40B4-BE49-F238E27FC236}">
                <a16:creationId xmlns:a16="http://schemas.microsoft.com/office/drawing/2014/main" id="{57944107-C3A6-496B-8859-B3D06BF6B1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12" r="-1" b="6182"/>
          <a:stretch/>
        </p:blipFill>
        <p:spPr>
          <a:xfrm>
            <a:off x="1120701" y="1112060"/>
            <a:ext cx="3861262" cy="463385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04799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374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EE7F1A4-D8A2-4E8C-8C0D-7A5E6C589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Wer hat die __________ bemalt?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asztal, beltéri, étel, ülő látható&#10;&#10;Automatikusan generált leírás">
            <a:extLst>
              <a:ext uri="{FF2B5EF4-FFF2-40B4-BE49-F238E27FC236}">
                <a16:creationId xmlns:a16="http://schemas.microsoft.com/office/drawing/2014/main" id="{59F38DD6-6410-4D16-BF14-D9DFD66E8B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" r="-2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38139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776D29F-0A2C-4F75-8582-7C7DFCBD1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2B926C9-2253-4CBE-9CA0-A752270B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4819"/>
            <a:ext cx="4375151" cy="28583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>
                <a:solidFill>
                  <a:schemeClr val="bg1"/>
                </a:solidFill>
              </a:rPr>
              <a:t>Gefallen dir ___________?</a:t>
            </a:r>
          </a:p>
        </p:txBody>
      </p:sp>
      <p:pic>
        <p:nvPicPr>
          <p:cNvPr id="5" name="Tartalom helye 4" descr="A képen épület, kültéri, utca, narancs látható&#10;&#10;Automatikusan generált leírás">
            <a:extLst>
              <a:ext uri="{FF2B5EF4-FFF2-40B4-BE49-F238E27FC236}">
                <a16:creationId xmlns:a16="http://schemas.microsoft.com/office/drawing/2014/main" id="{3B0E6941-72B6-4A25-8061-3A48DD7696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15" r="1" b="9872"/>
          <a:stretch/>
        </p:blipFill>
        <p:spPr>
          <a:xfrm>
            <a:off x="5682343" y="1"/>
            <a:ext cx="6509657" cy="6857999"/>
          </a:xfrm>
          <a:custGeom>
            <a:avLst/>
            <a:gdLst/>
            <a:ahLst/>
            <a:cxnLst/>
            <a:rect l="l" t="t" r="r" b="b"/>
            <a:pathLst>
              <a:path w="6509657" h="6857999">
                <a:moveTo>
                  <a:pt x="752157" y="6118149"/>
                </a:moveTo>
                <a:cubicBezTo>
                  <a:pt x="745608" y="6124102"/>
                  <a:pt x="737987" y="6129341"/>
                  <a:pt x="730938" y="6133722"/>
                </a:cubicBezTo>
                <a:cubicBezTo>
                  <a:pt x="723794" y="6138152"/>
                  <a:pt x="718448" y="6143474"/>
                  <a:pt x="714778" y="6149379"/>
                </a:cubicBezTo>
                <a:lnTo>
                  <a:pt x="709303" y="6166562"/>
                </a:lnTo>
                <a:lnTo>
                  <a:pt x="714778" y="6149380"/>
                </a:lnTo>
                <a:cubicBezTo>
                  <a:pt x="718448" y="6143474"/>
                  <a:pt x="723794" y="6138152"/>
                  <a:pt x="730938" y="6133723"/>
                </a:cubicBezTo>
                <a:cubicBezTo>
                  <a:pt x="737987" y="6129341"/>
                  <a:pt x="745608" y="6124102"/>
                  <a:pt x="752157" y="6118149"/>
                </a:cubicBezTo>
                <a:close/>
                <a:moveTo>
                  <a:pt x="844000" y="4941372"/>
                </a:moveTo>
                <a:lnTo>
                  <a:pt x="840670" y="4950868"/>
                </a:lnTo>
                <a:lnTo>
                  <a:pt x="830985" y="4991382"/>
                </a:lnTo>
                <a:lnTo>
                  <a:pt x="840670" y="4950869"/>
                </a:lnTo>
                <a:close/>
                <a:moveTo>
                  <a:pt x="840061" y="4749807"/>
                </a:moveTo>
                <a:cubicBezTo>
                  <a:pt x="852197" y="4762827"/>
                  <a:pt x="853054" y="4781365"/>
                  <a:pt x="854768" y="4799797"/>
                </a:cubicBezTo>
                <a:cubicBezTo>
                  <a:pt x="853054" y="4781365"/>
                  <a:pt x="852197" y="4762826"/>
                  <a:pt x="840061" y="4749807"/>
                </a:cubicBezTo>
                <a:close/>
                <a:moveTo>
                  <a:pt x="822263" y="4543185"/>
                </a:moveTo>
                <a:lnTo>
                  <a:pt x="816857" y="4557091"/>
                </a:lnTo>
                <a:cubicBezTo>
                  <a:pt x="805236" y="4573618"/>
                  <a:pt x="796449" y="4588275"/>
                  <a:pt x="790493" y="4602021"/>
                </a:cubicBezTo>
                <a:cubicBezTo>
                  <a:pt x="796449" y="4588275"/>
                  <a:pt x="805236" y="4573618"/>
                  <a:pt x="816857" y="4557092"/>
                </a:cubicBezTo>
                <a:cubicBezTo>
                  <a:pt x="819238" y="4553662"/>
                  <a:pt x="821286" y="4548281"/>
                  <a:pt x="822263" y="4543185"/>
                </a:cubicBezTo>
                <a:close/>
                <a:moveTo>
                  <a:pt x="356045" y="2819253"/>
                </a:moveTo>
                <a:lnTo>
                  <a:pt x="344401" y="2827483"/>
                </a:lnTo>
                <a:lnTo>
                  <a:pt x="344399" y="2827486"/>
                </a:lnTo>
                <a:lnTo>
                  <a:pt x="325550" y="2842392"/>
                </a:lnTo>
                <a:lnTo>
                  <a:pt x="315896" y="2861156"/>
                </a:lnTo>
                <a:lnTo>
                  <a:pt x="344399" y="2827486"/>
                </a:lnTo>
                <a:lnTo>
                  <a:pt x="344401" y="2827484"/>
                </a:lnTo>
                <a:close/>
                <a:moveTo>
                  <a:pt x="425699" y="1974015"/>
                </a:moveTo>
                <a:cubicBezTo>
                  <a:pt x="427224" y="1991685"/>
                  <a:pt x="433462" y="2008497"/>
                  <a:pt x="449941" y="2023547"/>
                </a:cubicBezTo>
                <a:cubicBezTo>
                  <a:pt x="441702" y="2016020"/>
                  <a:pt x="436022" y="2008056"/>
                  <a:pt x="432213" y="1999763"/>
                </a:cubicBezTo>
                <a:close/>
                <a:moveTo>
                  <a:pt x="442893" y="1768838"/>
                </a:moveTo>
                <a:cubicBezTo>
                  <a:pt x="451656" y="1779981"/>
                  <a:pt x="453942" y="1790986"/>
                  <a:pt x="452275" y="1801558"/>
                </a:cubicBezTo>
                <a:lnTo>
                  <a:pt x="451495" y="1785412"/>
                </a:lnTo>
                <a:cubicBezTo>
                  <a:pt x="450037" y="1779948"/>
                  <a:pt x="447274" y="1774411"/>
                  <a:pt x="442893" y="1768838"/>
                </a:cubicBezTo>
                <a:close/>
                <a:moveTo>
                  <a:pt x="333304" y="520953"/>
                </a:moveTo>
                <a:cubicBezTo>
                  <a:pt x="333743" y="528850"/>
                  <a:pt x="335480" y="536547"/>
                  <a:pt x="337867" y="544146"/>
                </a:cubicBezTo>
                <a:lnTo>
                  <a:pt x="340032" y="549926"/>
                </a:lnTo>
                <a:lnTo>
                  <a:pt x="340448" y="551717"/>
                </a:lnTo>
                <a:lnTo>
                  <a:pt x="346286" y="566616"/>
                </a:lnTo>
                <a:lnTo>
                  <a:pt x="346338" y="566754"/>
                </a:lnTo>
                <a:lnTo>
                  <a:pt x="352655" y="583595"/>
                </a:lnTo>
                <a:lnTo>
                  <a:pt x="359452" y="612658"/>
                </a:lnTo>
                <a:cubicBezTo>
                  <a:pt x="358987" y="604728"/>
                  <a:pt x="357230" y="597005"/>
                  <a:pt x="354829" y="589388"/>
                </a:cubicBezTo>
                <a:lnTo>
                  <a:pt x="352655" y="583595"/>
                </a:lnTo>
                <a:lnTo>
                  <a:pt x="352236" y="581804"/>
                </a:lnTo>
                <a:lnTo>
                  <a:pt x="346286" y="566616"/>
                </a:lnTo>
                <a:lnTo>
                  <a:pt x="340032" y="549926"/>
                </a:lnTo>
                <a:close/>
                <a:moveTo>
                  <a:pt x="384407" y="268794"/>
                </a:moveTo>
                <a:lnTo>
                  <a:pt x="387838" y="328017"/>
                </a:lnTo>
                <a:cubicBezTo>
                  <a:pt x="389527" y="318646"/>
                  <a:pt x="389932" y="309031"/>
                  <a:pt x="389283" y="299164"/>
                </a:cubicBezTo>
                <a:cubicBezTo>
                  <a:pt x="388635" y="289296"/>
                  <a:pt x="386932" y="279176"/>
                  <a:pt x="384407" y="268794"/>
                </a:cubicBezTo>
                <a:close/>
                <a:moveTo>
                  <a:pt x="66991" y="0"/>
                </a:moveTo>
                <a:lnTo>
                  <a:pt x="6509657" y="0"/>
                </a:lnTo>
                <a:lnTo>
                  <a:pt x="6509657" y="6857999"/>
                </a:lnTo>
                <a:lnTo>
                  <a:pt x="149318" y="6857999"/>
                </a:lnTo>
                <a:lnTo>
                  <a:pt x="149318" y="6857457"/>
                </a:lnTo>
                <a:lnTo>
                  <a:pt x="22079" y="6857457"/>
                </a:lnTo>
                <a:lnTo>
                  <a:pt x="26850" y="6796804"/>
                </a:lnTo>
                <a:cubicBezTo>
                  <a:pt x="32161" y="6777207"/>
                  <a:pt x="39591" y="6758011"/>
                  <a:pt x="44354" y="6738388"/>
                </a:cubicBezTo>
                <a:cubicBezTo>
                  <a:pt x="48736" y="6720103"/>
                  <a:pt x="58832" y="6702955"/>
                  <a:pt x="67214" y="6685617"/>
                </a:cubicBezTo>
                <a:cubicBezTo>
                  <a:pt x="83217" y="6652472"/>
                  <a:pt x="73120" y="6617036"/>
                  <a:pt x="77310" y="6583128"/>
                </a:cubicBezTo>
                <a:cubicBezTo>
                  <a:pt x="78645" y="6572269"/>
                  <a:pt x="80168" y="6561411"/>
                  <a:pt x="82837" y="6550742"/>
                </a:cubicBezTo>
                <a:cubicBezTo>
                  <a:pt x="89885" y="6521593"/>
                  <a:pt x="95981" y="6491874"/>
                  <a:pt x="105697" y="6463490"/>
                </a:cubicBezTo>
                <a:cubicBezTo>
                  <a:pt x="116556" y="6431292"/>
                  <a:pt x="131034" y="6400429"/>
                  <a:pt x="146086" y="6363664"/>
                </a:cubicBezTo>
                <a:cubicBezTo>
                  <a:pt x="142275" y="6350899"/>
                  <a:pt x="131986" y="6331277"/>
                  <a:pt x="131034" y="6311084"/>
                </a:cubicBezTo>
                <a:cubicBezTo>
                  <a:pt x="127795" y="6246121"/>
                  <a:pt x="145513" y="6185351"/>
                  <a:pt x="173518" y="6127247"/>
                </a:cubicBezTo>
                <a:cubicBezTo>
                  <a:pt x="181899" y="6109530"/>
                  <a:pt x="187424" y="6090477"/>
                  <a:pt x="195616" y="6072569"/>
                </a:cubicBezTo>
                <a:cubicBezTo>
                  <a:pt x="198472" y="6066284"/>
                  <a:pt x="204569" y="6058092"/>
                  <a:pt x="210285" y="6056948"/>
                </a:cubicBezTo>
                <a:cubicBezTo>
                  <a:pt x="243432" y="6050282"/>
                  <a:pt x="242863" y="6025515"/>
                  <a:pt x="244766" y="5999796"/>
                </a:cubicBezTo>
                <a:cubicBezTo>
                  <a:pt x="247051" y="5969124"/>
                  <a:pt x="252386" y="5938836"/>
                  <a:pt x="256958" y="5908355"/>
                </a:cubicBezTo>
                <a:cubicBezTo>
                  <a:pt x="257530" y="5904353"/>
                  <a:pt x="261531" y="5900735"/>
                  <a:pt x="264200" y="5897114"/>
                </a:cubicBezTo>
                <a:cubicBezTo>
                  <a:pt x="268199" y="5891590"/>
                  <a:pt x="274295" y="5886447"/>
                  <a:pt x="275818" y="5880348"/>
                </a:cubicBezTo>
                <a:cubicBezTo>
                  <a:pt x="283249" y="5849107"/>
                  <a:pt x="289535" y="5817674"/>
                  <a:pt x="296393" y="5786239"/>
                </a:cubicBezTo>
                <a:cubicBezTo>
                  <a:pt x="297918" y="5779191"/>
                  <a:pt x="299823" y="5771953"/>
                  <a:pt x="302870" y="5765474"/>
                </a:cubicBezTo>
                <a:cubicBezTo>
                  <a:pt x="305728" y="5759378"/>
                  <a:pt x="310683" y="5754234"/>
                  <a:pt x="313730" y="5748136"/>
                </a:cubicBezTo>
                <a:cubicBezTo>
                  <a:pt x="321920" y="5731564"/>
                  <a:pt x="329541" y="5714607"/>
                  <a:pt x="338685" y="5695178"/>
                </a:cubicBezTo>
                <a:cubicBezTo>
                  <a:pt x="321541" y="5684320"/>
                  <a:pt x="331257" y="5669647"/>
                  <a:pt x="339447" y="5651360"/>
                </a:cubicBezTo>
                <a:cubicBezTo>
                  <a:pt x="347830" y="5632691"/>
                  <a:pt x="350497" y="5611164"/>
                  <a:pt x="353545" y="5590590"/>
                </a:cubicBezTo>
                <a:cubicBezTo>
                  <a:pt x="359070" y="5552869"/>
                  <a:pt x="362499" y="5514957"/>
                  <a:pt x="367451" y="5477239"/>
                </a:cubicBezTo>
                <a:cubicBezTo>
                  <a:pt x="368595" y="5469236"/>
                  <a:pt x="370690" y="5460092"/>
                  <a:pt x="375454" y="5453995"/>
                </a:cubicBezTo>
                <a:cubicBezTo>
                  <a:pt x="407459" y="5412276"/>
                  <a:pt x="416411" y="5361598"/>
                  <a:pt x="413366" y="5313403"/>
                </a:cubicBezTo>
                <a:cubicBezTo>
                  <a:pt x="411078" y="5275491"/>
                  <a:pt x="409363" y="5238343"/>
                  <a:pt x="412601" y="5200813"/>
                </a:cubicBezTo>
                <a:cubicBezTo>
                  <a:pt x="412793" y="5197955"/>
                  <a:pt x="412411" y="5194145"/>
                  <a:pt x="410887" y="5192051"/>
                </a:cubicBezTo>
                <a:cubicBezTo>
                  <a:pt x="400791" y="5179097"/>
                  <a:pt x="400029" y="5165570"/>
                  <a:pt x="398315" y="5148995"/>
                </a:cubicBezTo>
                <a:cubicBezTo>
                  <a:pt x="395837" y="5125562"/>
                  <a:pt x="397553" y="5104036"/>
                  <a:pt x="401743" y="5082317"/>
                </a:cubicBezTo>
                <a:cubicBezTo>
                  <a:pt x="404791" y="5066505"/>
                  <a:pt x="411078" y="5050504"/>
                  <a:pt x="419080" y="5036405"/>
                </a:cubicBezTo>
                <a:cubicBezTo>
                  <a:pt x="430320" y="5016785"/>
                  <a:pt x="434701" y="4997922"/>
                  <a:pt x="419841" y="4979253"/>
                </a:cubicBezTo>
                <a:cubicBezTo>
                  <a:pt x="404029" y="4959061"/>
                  <a:pt x="409553" y="4936201"/>
                  <a:pt x="408983" y="4913909"/>
                </a:cubicBezTo>
                <a:cubicBezTo>
                  <a:pt x="408791" y="4904195"/>
                  <a:pt x="409175" y="4893907"/>
                  <a:pt x="406697" y="4884572"/>
                </a:cubicBezTo>
                <a:cubicBezTo>
                  <a:pt x="399647" y="4857522"/>
                  <a:pt x="388978" y="4831420"/>
                  <a:pt x="384216" y="4803988"/>
                </a:cubicBezTo>
                <a:cubicBezTo>
                  <a:pt x="381551" y="4788747"/>
                  <a:pt x="386312" y="4771793"/>
                  <a:pt x="389741" y="4755980"/>
                </a:cubicBezTo>
                <a:cubicBezTo>
                  <a:pt x="393362" y="4739978"/>
                  <a:pt x="398885" y="4724167"/>
                  <a:pt x="404601" y="4708734"/>
                </a:cubicBezTo>
                <a:cubicBezTo>
                  <a:pt x="408411" y="4698258"/>
                  <a:pt x="412031" y="4686828"/>
                  <a:pt x="418889" y="4678445"/>
                </a:cubicBezTo>
                <a:cubicBezTo>
                  <a:pt x="434510" y="4659393"/>
                  <a:pt x="437178" y="4639772"/>
                  <a:pt x="428986" y="4617291"/>
                </a:cubicBezTo>
                <a:cubicBezTo>
                  <a:pt x="427651" y="4613864"/>
                  <a:pt x="427651" y="4609863"/>
                  <a:pt x="427462" y="4606053"/>
                </a:cubicBezTo>
                <a:cubicBezTo>
                  <a:pt x="423462" y="4545086"/>
                  <a:pt x="420984" y="4484127"/>
                  <a:pt x="414888" y="4423545"/>
                </a:cubicBezTo>
                <a:cubicBezTo>
                  <a:pt x="412411" y="4398972"/>
                  <a:pt x="401553" y="4375349"/>
                  <a:pt x="394695" y="4351154"/>
                </a:cubicBezTo>
                <a:cubicBezTo>
                  <a:pt x="393362" y="4346201"/>
                  <a:pt x="391265" y="4340674"/>
                  <a:pt x="392218" y="4335722"/>
                </a:cubicBezTo>
                <a:cubicBezTo>
                  <a:pt x="401743" y="4281810"/>
                  <a:pt x="387838" y="4231324"/>
                  <a:pt x="369547" y="4181603"/>
                </a:cubicBezTo>
                <a:cubicBezTo>
                  <a:pt x="367643" y="4176461"/>
                  <a:pt x="368214" y="4170174"/>
                  <a:pt x="368595" y="4164458"/>
                </a:cubicBezTo>
                <a:cubicBezTo>
                  <a:pt x="369928" y="4148453"/>
                  <a:pt x="376597" y="4131119"/>
                  <a:pt x="372597" y="4116641"/>
                </a:cubicBezTo>
                <a:cubicBezTo>
                  <a:pt x="361546" y="4078159"/>
                  <a:pt x="348211" y="4040058"/>
                  <a:pt x="331447" y="4003861"/>
                </a:cubicBezTo>
                <a:cubicBezTo>
                  <a:pt x="314494" y="3967091"/>
                  <a:pt x="300203" y="3932993"/>
                  <a:pt x="317349" y="3890891"/>
                </a:cubicBezTo>
                <a:cubicBezTo>
                  <a:pt x="324589" y="3872985"/>
                  <a:pt x="319445" y="3849362"/>
                  <a:pt x="317541" y="3828785"/>
                </a:cubicBezTo>
                <a:cubicBezTo>
                  <a:pt x="316016" y="3813737"/>
                  <a:pt x="307443" y="3799258"/>
                  <a:pt x="307443" y="3784397"/>
                </a:cubicBezTo>
                <a:cubicBezTo>
                  <a:pt x="307443" y="3744770"/>
                  <a:pt x="297345" y="3709529"/>
                  <a:pt x="276771" y="3675238"/>
                </a:cubicBezTo>
                <a:cubicBezTo>
                  <a:pt x="268770" y="3661899"/>
                  <a:pt x="274106" y="3641134"/>
                  <a:pt x="272009" y="3623799"/>
                </a:cubicBezTo>
                <a:cubicBezTo>
                  <a:pt x="269533" y="3605509"/>
                  <a:pt x="267247" y="3586653"/>
                  <a:pt x="261720" y="3569124"/>
                </a:cubicBezTo>
                <a:cubicBezTo>
                  <a:pt x="247243" y="3523785"/>
                  <a:pt x="230859" y="3479015"/>
                  <a:pt x="215618" y="3433866"/>
                </a:cubicBezTo>
                <a:cubicBezTo>
                  <a:pt x="203045" y="3396719"/>
                  <a:pt x="212951" y="3360139"/>
                  <a:pt x="218286" y="3323372"/>
                </a:cubicBezTo>
                <a:cubicBezTo>
                  <a:pt x="221715" y="3300319"/>
                  <a:pt x="229907" y="3278795"/>
                  <a:pt x="217715" y="3252885"/>
                </a:cubicBezTo>
                <a:cubicBezTo>
                  <a:pt x="206093" y="3228119"/>
                  <a:pt x="208761" y="3196686"/>
                  <a:pt x="202475" y="3168870"/>
                </a:cubicBezTo>
                <a:cubicBezTo>
                  <a:pt x="197141" y="3145436"/>
                  <a:pt x="188566" y="3122770"/>
                  <a:pt x="180184" y="3100099"/>
                </a:cubicBezTo>
                <a:cubicBezTo>
                  <a:pt x="168753" y="3069235"/>
                  <a:pt x="156753" y="3038756"/>
                  <a:pt x="162468" y="3005035"/>
                </a:cubicBezTo>
                <a:cubicBezTo>
                  <a:pt x="168945" y="2966742"/>
                  <a:pt x="144560" y="2940455"/>
                  <a:pt x="128366" y="2910353"/>
                </a:cubicBezTo>
                <a:cubicBezTo>
                  <a:pt x="117318" y="2889587"/>
                  <a:pt x="109126" y="2866918"/>
                  <a:pt x="102268" y="2844248"/>
                </a:cubicBezTo>
                <a:cubicBezTo>
                  <a:pt x="93313" y="2813958"/>
                  <a:pt x="87978" y="2782716"/>
                  <a:pt x="79216" y="2752235"/>
                </a:cubicBezTo>
                <a:cubicBezTo>
                  <a:pt x="66072" y="2706131"/>
                  <a:pt x="55785" y="2659455"/>
                  <a:pt x="63024" y="2611450"/>
                </a:cubicBezTo>
                <a:cubicBezTo>
                  <a:pt x="66262" y="2589352"/>
                  <a:pt x="66072" y="2568774"/>
                  <a:pt x="61307" y="2546678"/>
                </a:cubicBezTo>
                <a:cubicBezTo>
                  <a:pt x="53497" y="2510483"/>
                  <a:pt x="52545" y="2473333"/>
                  <a:pt x="23399" y="2444184"/>
                </a:cubicBezTo>
                <a:cubicBezTo>
                  <a:pt x="13111" y="2433897"/>
                  <a:pt x="10446" y="2415420"/>
                  <a:pt x="5110" y="2400369"/>
                </a:cubicBezTo>
                <a:cubicBezTo>
                  <a:pt x="-1178" y="2383032"/>
                  <a:pt x="2062" y="2370270"/>
                  <a:pt x="20351" y="2360933"/>
                </a:cubicBezTo>
                <a:cubicBezTo>
                  <a:pt x="28541" y="2356744"/>
                  <a:pt x="36543" y="2344741"/>
                  <a:pt x="37877" y="2335405"/>
                </a:cubicBezTo>
                <a:cubicBezTo>
                  <a:pt x="41877" y="2307402"/>
                  <a:pt x="35971" y="2281683"/>
                  <a:pt x="23017" y="2254633"/>
                </a:cubicBezTo>
                <a:cubicBezTo>
                  <a:pt x="10824" y="2229296"/>
                  <a:pt x="12158" y="2197670"/>
                  <a:pt x="7395" y="2168903"/>
                </a:cubicBezTo>
                <a:cubicBezTo>
                  <a:pt x="5680" y="2158712"/>
                  <a:pt x="3062" y="2148519"/>
                  <a:pt x="871" y="2138304"/>
                </a:cubicBezTo>
                <a:lnTo>
                  <a:pt x="0" y="2131532"/>
                </a:lnTo>
                <a:lnTo>
                  <a:pt x="0" y="2072225"/>
                </a:lnTo>
                <a:lnTo>
                  <a:pt x="251" y="2069340"/>
                </a:lnTo>
                <a:cubicBezTo>
                  <a:pt x="2061" y="2056600"/>
                  <a:pt x="4156" y="2043835"/>
                  <a:pt x="5299" y="2030977"/>
                </a:cubicBezTo>
                <a:cubicBezTo>
                  <a:pt x="7203" y="2010974"/>
                  <a:pt x="6442" y="1990589"/>
                  <a:pt x="8729" y="1970586"/>
                </a:cubicBezTo>
                <a:cubicBezTo>
                  <a:pt x="10446" y="1954202"/>
                  <a:pt x="14824" y="1938009"/>
                  <a:pt x="18445" y="1921817"/>
                </a:cubicBezTo>
                <a:cubicBezTo>
                  <a:pt x="19779" y="1915912"/>
                  <a:pt x="24922" y="1910004"/>
                  <a:pt x="24161" y="1904673"/>
                </a:cubicBezTo>
                <a:cubicBezTo>
                  <a:pt x="15968" y="1851709"/>
                  <a:pt x="52545" y="1813610"/>
                  <a:pt x="68738" y="1768838"/>
                </a:cubicBezTo>
                <a:cubicBezTo>
                  <a:pt x="85886" y="1721785"/>
                  <a:pt x="112174" y="1676253"/>
                  <a:pt x="104363" y="1623675"/>
                </a:cubicBezTo>
                <a:cubicBezTo>
                  <a:pt x="99601" y="1591859"/>
                  <a:pt x="88551" y="1561189"/>
                  <a:pt x="81882" y="1529563"/>
                </a:cubicBezTo>
                <a:cubicBezTo>
                  <a:pt x="79597" y="1518324"/>
                  <a:pt x="79978" y="1505751"/>
                  <a:pt x="82264" y="1494509"/>
                </a:cubicBezTo>
                <a:cubicBezTo>
                  <a:pt x="92743" y="1440216"/>
                  <a:pt x="94266" y="1386684"/>
                  <a:pt x="77120" y="1333341"/>
                </a:cubicBezTo>
                <a:cubicBezTo>
                  <a:pt x="74262" y="1324198"/>
                  <a:pt x="71597" y="1314483"/>
                  <a:pt x="71597" y="1304955"/>
                </a:cubicBezTo>
                <a:cubicBezTo>
                  <a:pt x="71597" y="1252757"/>
                  <a:pt x="75597" y="1201512"/>
                  <a:pt x="94266" y="1151600"/>
                </a:cubicBezTo>
                <a:cubicBezTo>
                  <a:pt x="100553" y="1134834"/>
                  <a:pt x="96553" y="1114449"/>
                  <a:pt x="98077" y="1095972"/>
                </a:cubicBezTo>
                <a:cubicBezTo>
                  <a:pt x="99409" y="1078826"/>
                  <a:pt x="99981" y="1061298"/>
                  <a:pt x="104363" y="1044725"/>
                </a:cubicBezTo>
                <a:cubicBezTo>
                  <a:pt x="110839" y="1020529"/>
                  <a:pt x="111601" y="998052"/>
                  <a:pt x="105887" y="973095"/>
                </a:cubicBezTo>
                <a:cubicBezTo>
                  <a:pt x="100553" y="949281"/>
                  <a:pt x="103219" y="923562"/>
                  <a:pt x="103029" y="898797"/>
                </a:cubicBezTo>
                <a:cubicBezTo>
                  <a:pt x="102839" y="871173"/>
                  <a:pt x="102649" y="843552"/>
                  <a:pt x="103601" y="815929"/>
                </a:cubicBezTo>
                <a:cubicBezTo>
                  <a:pt x="103981" y="804877"/>
                  <a:pt x="111601" y="792306"/>
                  <a:pt x="108553" y="783158"/>
                </a:cubicBezTo>
                <a:cubicBezTo>
                  <a:pt x="98267" y="753633"/>
                  <a:pt x="110649" y="724104"/>
                  <a:pt x="105126" y="694576"/>
                </a:cubicBezTo>
                <a:cubicBezTo>
                  <a:pt x="102268" y="680096"/>
                  <a:pt x="110078" y="663713"/>
                  <a:pt x="110839" y="648092"/>
                </a:cubicBezTo>
                <a:cubicBezTo>
                  <a:pt x="112174" y="622564"/>
                  <a:pt x="111601" y="597037"/>
                  <a:pt x="111983" y="571508"/>
                </a:cubicBezTo>
                <a:cubicBezTo>
                  <a:pt x="112174" y="563125"/>
                  <a:pt x="112936" y="554933"/>
                  <a:pt x="113318" y="546552"/>
                </a:cubicBezTo>
                <a:cubicBezTo>
                  <a:pt x="113697" y="539121"/>
                  <a:pt x="115412" y="531310"/>
                  <a:pt x="114080" y="524262"/>
                </a:cubicBezTo>
                <a:cubicBezTo>
                  <a:pt x="109315" y="498733"/>
                  <a:pt x="101505" y="473587"/>
                  <a:pt x="98457" y="447870"/>
                </a:cubicBezTo>
                <a:cubicBezTo>
                  <a:pt x="95792" y="425581"/>
                  <a:pt x="99409" y="402529"/>
                  <a:pt x="97505" y="380050"/>
                </a:cubicBezTo>
                <a:cubicBezTo>
                  <a:pt x="94266" y="340425"/>
                  <a:pt x="88551" y="300800"/>
                  <a:pt x="84930" y="261173"/>
                </a:cubicBezTo>
                <a:cubicBezTo>
                  <a:pt x="84168" y="252600"/>
                  <a:pt x="88933" y="243648"/>
                  <a:pt x="89313" y="234883"/>
                </a:cubicBezTo>
                <a:cubicBezTo>
                  <a:pt x="90266" y="207450"/>
                  <a:pt x="90457" y="180017"/>
                  <a:pt x="91026" y="152584"/>
                </a:cubicBezTo>
                <a:cubicBezTo>
                  <a:pt x="91218" y="136963"/>
                  <a:pt x="90647" y="121150"/>
                  <a:pt x="92361" y="105718"/>
                </a:cubicBezTo>
                <a:cubicBezTo>
                  <a:pt x="94648" y="85336"/>
                  <a:pt x="98077" y="66857"/>
                  <a:pt x="83217" y="47806"/>
                </a:cubicBezTo>
                <a:cubicBezTo>
                  <a:pt x="77453" y="40471"/>
                  <a:pt x="73691" y="32636"/>
                  <a:pt x="71206" y="24480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4D41903-2C9D-4F9E-AA1F-6161F8A6F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40986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8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8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E4574B5-C90E-412D-BAB0-B9F483290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40988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7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7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6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96E399-D51B-4799-8B98-8261FD836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Mir gefällt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Tartalom helye 4" descr="A képen elektronika, monitor, különböző, asztal látható&#10;&#10;Automatikusan generált leírás">
            <a:extLst>
              <a:ext uri="{FF2B5EF4-FFF2-40B4-BE49-F238E27FC236}">
                <a16:creationId xmlns:a16="http://schemas.microsoft.com/office/drawing/2014/main" id="{884B30B0-FFA8-4587-B1F4-7F257EFD06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1" r="-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39903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98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387FBE0-3943-48CE-A467-5B1DDB436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pad, kerítés, fából készült, ülő látható&#10;&#10;Automatikusan generált leírás">
            <a:extLst>
              <a:ext uri="{FF2B5EF4-FFF2-40B4-BE49-F238E27FC236}">
                <a16:creationId xmlns:a16="http://schemas.microsoft.com/office/drawing/2014/main" id="{CA57BE1B-A5A2-4913-817A-0C93D3C91B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" b="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77001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37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40272D0-0F4E-45F4-A655-F6182F8F3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beltéri, macska, alapozás, fekvő látható&#10;&#10;Automatikusan generált leírás">
            <a:extLst>
              <a:ext uri="{FF2B5EF4-FFF2-40B4-BE49-F238E27FC236}">
                <a16:creationId xmlns:a16="http://schemas.microsoft.com/office/drawing/2014/main" id="{E9638128-886F-4523-B194-B42D098F0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9" b="6890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8585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42C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D50467E-E3F6-4D85-8867-8DAA88519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Schmeckt/Schmecken dir ….?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tányér, asztal, étel, ülő látható&#10;&#10;Automatikusan generált leírás">
            <a:extLst>
              <a:ext uri="{FF2B5EF4-FFF2-40B4-BE49-F238E27FC236}">
                <a16:creationId xmlns:a16="http://schemas.microsoft.com/office/drawing/2014/main" id="{F086110B-C038-46D5-B612-8B32E942B1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2" b="18583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79558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 descr="A képen maszk, beltéri, tömött, plüss játékmackó látható&#10;&#10;Automatikusan generált leírás">
            <a:extLst>
              <a:ext uri="{FF2B5EF4-FFF2-40B4-BE49-F238E27FC236}">
                <a16:creationId xmlns:a16="http://schemas.microsoft.com/office/drawing/2014/main" id="{1FE31347-A2E8-4C65-B2A9-05BA0B9C83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3" r="1" b="1"/>
          <a:stretch/>
        </p:blipFill>
        <p:spPr>
          <a:xfrm>
            <a:off x="20" y="10"/>
            <a:ext cx="4637226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9951BD9-0868-4CDB-ACD6-9C4209B5E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7247" y="0"/>
            <a:ext cx="755475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1ED2386-E388-479F-BEEE-327BCACD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7328" y="640082"/>
            <a:ext cx="6274591" cy="33516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Wie findest du ……….?</a:t>
            </a:r>
          </a:p>
        </p:txBody>
      </p:sp>
    </p:spTree>
    <p:extLst>
      <p:ext uri="{BB962C8B-B14F-4D97-AF65-F5344CB8AC3E}">
        <p14:creationId xmlns:p14="http://schemas.microsoft.com/office/powerpoint/2010/main" val="364396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Tartalom helye 12" descr="A képen épület, személy, kültéri, ülő látható&#10;&#10;Automatikusan generált leírás">
            <a:extLst>
              <a:ext uri="{FF2B5EF4-FFF2-40B4-BE49-F238E27FC236}">
                <a16:creationId xmlns:a16="http://schemas.microsoft.com/office/drawing/2014/main" id="{2DAB77F0-71F7-4490-9265-F6658C5D6A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E2E9486-0A9B-4501-8522-2B70E6E05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Kennst du ……………… ?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638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C3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3836D42-125C-46D5-A99F-DC1567BA0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Kommst du mit ……….?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 descr="A képen kerékpár, kültéri, parkoló, tégla látható&#10;&#10;Automatikusan generált leírás">
            <a:extLst>
              <a:ext uri="{FF2B5EF4-FFF2-40B4-BE49-F238E27FC236}">
                <a16:creationId xmlns:a16="http://schemas.microsoft.com/office/drawing/2014/main" id="{D1A98A31-0D49-4919-8A83-84D294C6C3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2" b="628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41882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7335558-28EE-49A9-8E4E-7CFB024A4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955" y="552182"/>
            <a:ext cx="5998840" cy="3343135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z="5200" dirty="0" err="1"/>
              <a:t>Kennst</a:t>
            </a:r>
            <a:r>
              <a:rPr lang="hu-HU" sz="5200" dirty="0"/>
              <a:t> du …………?</a:t>
            </a:r>
            <a:endParaRPr lang="en-US" sz="5200" dirty="0"/>
          </a:p>
        </p:txBody>
      </p:sp>
      <p:pic>
        <p:nvPicPr>
          <p:cNvPr id="5" name="Tartalom helye 4" descr="A képen virág, asztal, váza, rózsaszín látható&#10;&#10;Automatikusan generált leírás">
            <a:extLst>
              <a:ext uri="{FF2B5EF4-FFF2-40B4-BE49-F238E27FC236}">
                <a16:creationId xmlns:a16="http://schemas.microsoft.com/office/drawing/2014/main" id="{4B91E013-CDB6-450B-9D56-A3B686EF34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4" r="2" b="2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08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Szélesvásznú</PresentationFormat>
  <Paragraphs>16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Office-téma</vt:lpstr>
      <vt:lpstr>Adjektivdeklination</vt:lpstr>
      <vt:lpstr>Mir gefällt</vt:lpstr>
      <vt:lpstr>PowerPoint-bemutató</vt:lpstr>
      <vt:lpstr>PowerPoint-bemutató</vt:lpstr>
      <vt:lpstr>Schmeckt/Schmecken dir ….?</vt:lpstr>
      <vt:lpstr>Wie findest du ……….?</vt:lpstr>
      <vt:lpstr>Kennst du ……………… ?</vt:lpstr>
      <vt:lpstr>Kommst du mit ……….?</vt:lpstr>
      <vt:lpstr>Kennst du …………?</vt:lpstr>
      <vt:lpstr>Wie findest du ……….?</vt:lpstr>
      <vt:lpstr>Hast du mit …………. gesprochen?</vt:lpstr>
      <vt:lpstr>Siehst du ………?</vt:lpstr>
      <vt:lpstr>Gefällt dir ……….?</vt:lpstr>
      <vt:lpstr>Gefallen dir ……….?</vt:lpstr>
      <vt:lpstr>Wie findest du ……….?</vt:lpstr>
      <vt:lpstr>Wo hast du ………… gekauft?</vt:lpstr>
      <vt:lpstr>Wer hat die __________ bemalt?</vt:lpstr>
      <vt:lpstr>Gefallen dir ___________?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Adjektivdeklination</dc:title>
  <dc:creator>Tar-Pálfi Nikoletta</dc:creator>
  <cp:lastModifiedBy>Tar-Pálfi Nikoletta</cp:lastModifiedBy>
  <cp:revision>1</cp:revision>
  <dcterms:created xsi:type="dcterms:W3CDTF">2020-11-18T19:48:15Z</dcterms:created>
  <dcterms:modified xsi:type="dcterms:W3CDTF">2020-11-18T19:48:42Z</dcterms:modified>
</cp:coreProperties>
</file>