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spc="300" dirty="0" smtClean="0">
                <a:effectLst/>
              </a:rPr>
              <a:t>MITTELSTUFE</a:t>
            </a:r>
            <a:r>
              <a:rPr lang="hu-HU" sz="4400" b="1" spc="300" dirty="0" smtClean="0">
                <a:effectLst/>
              </a:rPr>
              <a:t/>
            </a:r>
            <a:br>
              <a:rPr lang="hu-HU" sz="4400" b="1" spc="300" dirty="0" smtClean="0">
                <a:effectLst/>
              </a:rPr>
            </a:br>
            <a:endParaRPr lang="hu-HU" sz="4400" b="1" spc="300" dirty="0">
              <a:effectLst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latin typeface="Bahnschrift SemiBold" panose="020B0502040204020203" pitchFamily="34" charset="0"/>
              </a:rPr>
              <a:t>HV –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Aufgabentypen</a:t>
            </a:r>
            <a:r>
              <a:rPr lang="hu-HU" sz="3200" b="1" dirty="0" smtClean="0">
                <a:latin typeface="Bahnschrift SemiBol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beim</a:t>
            </a:r>
            <a:r>
              <a:rPr lang="hu-HU" sz="3200" b="1" dirty="0" smtClean="0">
                <a:latin typeface="Bahnschrift SemiBol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Abitur</a:t>
            </a:r>
            <a:endParaRPr lang="hu-HU" sz="3200" b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5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Multiple-Choice</a:t>
            </a:r>
            <a:r>
              <a:rPr lang="hu-HU" b="1" dirty="0" smtClean="0"/>
              <a:t> ***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de-DE" sz="3200" dirty="0" smtClean="0"/>
              <a:t>Anhand </a:t>
            </a:r>
            <a:r>
              <a:rPr lang="de-DE" sz="3200" dirty="0"/>
              <a:t>des Hörtextes muss man von jeweils </a:t>
            </a:r>
            <a:r>
              <a:rPr lang="de-DE" sz="3200" dirty="0" smtClean="0"/>
              <a:t>drei</a:t>
            </a:r>
            <a:endParaRPr lang="hu-HU" sz="3200" dirty="0" smtClean="0"/>
          </a:p>
          <a:p>
            <a:pPr marL="0" indent="0">
              <a:buNone/>
            </a:pPr>
            <a:r>
              <a:rPr lang="de-DE" sz="3200" dirty="0" smtClean="0"/>
              <a:t> </a:t>
            </a:r>
            <a:r>
              <a:rPr lang="de-DE" sz="3200" dirty="0"/>
              <a:t>oder vier, inhaltlich sehr ähnlichen Aussagen </a:t>
            </a:r>
            <a:r>
              <a:rPr lang="de-DE" sz="3200" dirty="0" smtClean="0"/>
              <a:t>die</a:t>
            </a:r>
            <a:endParaRPr lang="hu-HU" sz="3200" dirty="0" smtClean="0"/>
          </a:p>
          <a:p>
            <a:pPr marL="0" indent="0">
              <a:buNone/>
            </a:pPr>
            <a:r>
              <a:rPr lang="de-DE" sz="3200" dirty="0" smtClean="0"/>
              <a:t> </a:t>
            </a:r>
            <a:r>
              <a:rPr lang="de-DE" sz="3200" dirty="0"/>
              <a:t>einzig richtige auswählen</a:t>
            </a:r>
            <a:r>
              <a:rPr lang="de-DE" sz="3200" dirty="0" smtClean="0"/>
              <a:t>.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911" y="4232937"/>
            <a:ext cx="1661962" cy="174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4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dirty="0" err="1" smtClean="0">
                <a:latin typeface="Curlz MT" panose="04040404050702020202" pitchFamily="82" charset="0"/>
              </a:rPr>
              <a:t>Übung</a:t>
            </a:r>
            <a:r>
              <a:rPr lang="hu-HU" sz="4400" dirty="0" smtClean="0">
                <a:latin typeface="Curlz MT" panose="04040404050702020202" pitchFamily="82" charset="0"/>
              </a:rPr>
              <a:t>  </a:t>
            </a:r>
            <a:r>
              <a:rPr lang="hu-HU" sz="4400" dirty="0" err="1" smtClean="0">
                <a:latin typeface="Curlz MT" panose="04040404050702020202" pitchFamily="82" charset="0"/>
              </a:rPr>
              <a:t>macht</a:t>
            </a:r>
            <a:r>
              <a:rPr lang="hu-HU" sz="4400" dirty="0" smtClean="0">
                <a:latin typeface="Curlz MT" panose="04040404050702020202" pitchFamily="82" charset="0"/>
              </a:rPr>
              <a:t>  den  </a:t>
            </a:r>
            <a:r>
              <a:rPr lang="hu-HU" sz="4400" dirty="0" err="1" smtClean="0">
                <a:latin typeface="Curlz MT" panose="04040404050702020202" pitchFamily="82" charset="0"/>
              </a:rPr>
              <a:t>meister</a:t>
            </a:r>
            <a:r>
              <a:rPr lang="hu-HU" sz="4400" dirty="0" smtClean="0">
                <a:latin typeface="Curlz MT" panose="04040404050702020202" pitchFamily="82" charset="0"/>
              </a:rPr>
              <a:t>.</a:t>
            </a:r>
            <a:br>
              <a:rPr lang="hu-HU" sz="4400" dirty="0" smtClean="0">
                <a:latin typeface="Curlz MT" panose="04040404050702020202" pitchFamily="82" charset="0"/>
              </a:rPr>
            </a:br>
            <a:r>
              <a:rPr lang="hu-HU" sz="4400" dirty="0">
                <a:latin typeface="Curlz MT" panose="04040404050702020202" pitchFamily="82" charset="0"/>
              </a:rPr>
              <a:t/>
            </a:r>
            <a:br>
              <a:rPr lang="hu-HU" sz="4400" dirty="0">
                <a:latin typeface="Curlz MT" panose="04040404050702020202" pitchFamily="82" charset="0"/>
              </a:rPr>
            </a:br>
            <a:r>
              <a:rPr lang="hu-HU" sz="4400" dirty="0" err="1" smtClean="0">
                <a:latin typeface="Curlz MT" panose="04040404050702020202" pitchFamily="82" charset="0"/>
              </a:rPr>
              <a:t>Viel</a:t>
            </a:r>
            <a:r>
              <a:rPr lang="hu-HU" sz="4400" dirty="0" smtClean="0">
                <a:latin typeface="Curlz MT" panose="04040404050702020202" pitchFamily="82" charset="0"/>
              </a:rPr>
              <a:t>  </a:t>
            </a:r>
            <a:r>
              <a:rPr lang="hu-HU" sz="4400" dirty="0" err="1" smtClean="0">
                <a:latin typeface="Curlz MT" panose="04040404050702020202" pitchFamily="82" charset="0"/>
              </a:rPr>
              <a:t>erfolg</a:t>
            </a:r>
            <a:r>
              <a:rPr lang="hu-HU" sz="4400" dirty="0" smtClean="0">
                <a:latin typeface="Curlz MT" panose="04040404050702020202" pitchFamily="82" charset="0"/>
              </a:rPr>
              <a:t>!</a:t>
            </a:r>
            <a:endParaRPr lang="hu-HU" sz="4400" dirty="0">
              <a:latin typeface="Curlz MT" panose="040404040507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>
                <a:latin typeface="Curlz MT" panose="04040404050702020202" pitchFamily="82" charset="0"/>
              </a:rPr>
              <a:t>						© </a:t>
            </a:r>
            <a:r>
              <a:rPr lang="hu-HU" sz="2000" dirty="0" err="1" smtClean="0">
                <a:latin typeface="Curlz MT" panose="04040404050702020202" pitchFamily="82" charset="0"/>
              </a:rPr>
              <a:t>Bakuczné</a:t>
            </a:r>
            <a:r>
              <a:rPr lang="hu-HU" sz="2000" dirty="0" smtClean="0">
                <a:latin typeface="Curlz MT" panose="04040404050702020202" pitchFamily="82" charset="0"/>
              </a:rPr>
              <a:t> Szabó Gabriella</a:t>
            </a:r>
            <a:endParaRPr lang="hu-HU" sz="20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9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i="1" dirty="0" err="1" smtClean="0">
                <a:latin typeface="Berlin Sans FB" panose="020E0602020502020306" pitchFamily="34" charset="0"/>
              </a:rPr>
              <a:t>Aufgabentypen</a:t>
            </a:r>
            <a:r>
              <a:rPr lang="hu-HU" i="1" dirty="0" smtClean="0">
                <a:latin typeface="Berlin Sans FB" panose="020E0602020502020306" pitchFamily="34" charset="0"/>
              </a:rPr>
              <a:t> „LEICHT” </a:t>
            </a:r>
            <a:r>
              <a:rPr lang="hu-HU" b="1" i="1" dirty="0" smtClean="0"/>
              <a:t>*</a:t>
            </a:r>
            <a:endParaRPr lang="hu-HU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Richtig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Falsch</a:t>
            </a: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hu-HU" sz="3200" dirty="0"/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Infos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ergänzen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korrigieren</a:t>
            </a: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Fragen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zum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Text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beantworten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1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spc="100" dirty="0" err="1" smtClean="0"/>
              <a:t>Richtig</a:t>
            </a:r>
            <a:r>
              <a:rPr lang="hu-HU" b="1" spc="100" dirty="0" smtClean="0"/>
              <a:t>/</a:t>
            </a:r>
            <a:r>
              <a:rPr lang="hu-HU" b="1" spc="100" dirty="0" err="1" smtClean="0"/>
              <a:t>Falsch</a:t>
            </a:r>
            <a:r>
              <a:rPr lang="hu-HU" b="1" spc="100" dirty="0"/>
              <a:t>*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3200" dirty="0" smtClean="0"/>
              <a:t>	Sind </a:t>
            </a:r>
            <a:r>
              <a:rPr lang="hu-HU" sz="3200" dirty="0" err="1" smtClean="0"/>
              <a:t>die</a:t>
            </a:r>
            <a:r>
              <a:rPr lang="hu-HU" sz="3200" dirty="0" smtClean="0"/>
              <a:t> </a:t>
            </a:r>
            <a:r>
              <a:rPr lang="hu-HU" sz="3200" dirty="0" err="1" smtClean="0"/>
              <a:t>Aussagen</a:t>
            </a:r>
            <a:r>
              <a:rPr lang="hu-HU" sz="3200" dirty="0" smtClean="0"/>
              <a:t> </a:t>
            </a:r>
            <a:r>
              <a:rPr lang="hu-HU" sz="3200" dirty="0" err="1" smtClean="0"/>
              <a:t>zum</a:t>
            </a:r>
            <a:r>
              <a:rPr lang="hu-HU" sz="3200" dirty="0" smtClean="0"/>
              <a:t> Text </a:t>
            </a:r>
            <a:r>
              <a:rPr lang="hu-HU" sz="3200" dirty="0" err="1" smtClean="0"/>
              <a:t>richtig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	</a:t>
            </a:r>
            <a:r>
              <a:rPr lang="hu-HU" sz="3200" dirty="0" err="1" smtClean="0"/>
              <a:t>falsch</a:t>
            </a:r>
            <a:r>
              <a:rPr lang="hu-HU" sz="3200" dirty="0" smtClean="0"/>
              <a:t>? Man </a:t>
            </a:r>
            <a:r>
              <a:rPr lang="hu-HU" sz="3200" dirty="0" err="1" smtClean="0"/>
              <a:t>muss</a:t>
            </a:r>
            <a:r>
              <a:rPr lang="hu-HU" sz="3200" dirty="0" smtClean="0"/>
              <a:t> </a:t>
            </a:r>
            <a:r>
              <a:rPr lang="hu-HU" sz="3200" dirty="0" err="1" smtClean="0"/>
              <a:t>entscheiden</a:t>
            </a:r>
            <a:r>
              <a:rPr lang="hu-HU" sz="32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093" y="4278417"/>
            <a:ext cx="2066723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5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err="1" smtClean="0"/>
              <a:t>Infos</a:t>
            </a:r>
            <a:r>
              <a:rPr lang="hu-HU" b="1" dirty="0" smtClean="0"/>
              <a:t> </a:t>
            </a:r>
            <a:r>
              <a:rPr lang="hu-HU" b="1" dirty="0" err="1" smtClean="0"/>
              <a:t>ergänzen</a:t>
            </a:r>
            <a:r>
              <a:rPr lang="hu-HU" b="1" dirty="0" smtClean="0"/>
              <a:t>/</a:t>
            </a:r>
            <a:r>
              <a:rPr lang="hu-HU" b="1" dirty="0" err="1" smtClean="0"/>
              <a:t>korrigieren</a:t>
            </a:r>
            <a:r>
              <a:rPr lang="hu-HU" b="1" dirty="0" smtClean="0"/>
              <a:t>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spc="100" dirty="0">
                <a:latin typeface="+mj-lt"/>
                <a:ea typeface="Calibri" panose="020F0502020204030204" pitchFamily="34" charset="0"/>
              </a:rPr>
              <a:t>	</a:t>
            </a:r>
            <a:endParaRPr lang="hu-HU" sz="3200" spc="100" dirty="0" smtClean="0"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3200" spc="100" dirty="0">
                <a:latin typeface="+mj-lt"/>
                <a:ea typeface="Calibri" panose="020F0502020204030204" pitchFamily="34" charset="0"/>
              </a:rPr>
              <a:t>	</a:t>
            </a:r>
            <a:r>
              <a:rPr lang="hu-HU" sz="3200" spc="100" dirty="0" err="1" smtClean="0">
                <a:latin typeface="+mj-lt"/>
                <a:ea typeface="Calibri" panose="020F0502020204030204" pitchFamily="34" charset="0"/>
              </a:rPr>
              <a:t>Anhand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>
                <a:latin typeface="+mj-lt"/>
                <a:ea typeface="Calibri" panose="020F0502020204030204" pitchFamily="34" charset="0"/>
              </a:rPr>
              <a:t>eines</a:t>
            </a:r>
            <a:r>
              <a:rPr lang="hu-HU" sz="3200" spc="100" dirty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>
                <a:latin typeface="+mj-lt"/>
                <a:ea typeface="Calibri" panose="020F0502020204030204" pitchFamily="34" charset="0"/>
              </a:rPr>
              <a:t>Hörtextes</a:t>
            </a:r>
            <a:r>
              <a:rPr lang="hu-HU" sz="3200" spc="100" dirty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>
                <a:latin typeface="+mj-lt"/>
                <a:ea typeface="Calibri" panose="020F0502020204030204" pitchFamily="34" charset="0"/>
              </a:rPr>
              <a:t>muss</a:t>
            </a:r>
            <a:r>
              <a:rPr lang="hu-HU" sz="3200" spc="100" dirty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man</a:t>
            </a:r>
          </a:p>
          <a:p>
            <a:pPr marL="0" indent="0">
              <a:buNone/>
            </a:pPr>
            <a:r>
              <a:rPr lang="hu-HU" sz="3200" spc="100" dirty="0" err="1" smtClean="0">
                <a:latin typeface="+mj-lt"/>
                <a:ea typeface="Calibri" panose="020F0502020204030204" pitchFamily="34" charset="0"/>
              </a:rPr>
              <a:t>fehlende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>
                <a:latin typeface="+mj-lt"/>
                <a:ea typeface="Calibri" panose="020F0502020204030204" pitchFamily="34" charset="0"/>
              </a:rPr>
              <a:t>Infos</a:t>
            </a:r>
            <a:r>
              <a:rPr lang="hu-HU" sz="3200" spc="100" dirty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>
                <a:latin typeface="+mj-lt"/>
                <a:ea typeface="Calibri" panose="020F0502020204030204" pitchFamily="34" charset="0"/>
              </a:rPr>
              <a:t>ergänzen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hu-HU" sz="3200" spc="100" dirty="0" err="1" smtClean="0">
                <a:latin typeface="+mj-lt"/>
                <a:ea typeface="Calibri" panose="020F0502020204030204" pitchFamily="34" charset="0"/>
              </a:rPr>
              <a:t>falsche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hu-HU" sz="3200" spc="100" dirty="0" err="1" smtClean="0">
                <a:latin typeface="+mj-lt"/>
                <a:ea typeface="Calibri" panose="020F0502020204030204" pitchFamily="34" charset="0"/>
              </a:rPr>
              <a:t>korrigieren</a:t>
            </a: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hu-HU" sz="3200" spc="100" dirty="0"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3200" spc="100" dirty="0" smtClean="0">
                <a:latin typeface="+mj-lt"/>
                <a:ea typeface="Calibri" panose="020F0502020204030204" pitchFamily="34" charset="0"/>
              </a:rPr>
              <a:t> </a:t>
            </a:r>
            <a:endParaRPr lang="hu-HU" sz="32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4" name="Kép 3" descr="text with magnifying glas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173" y="4355608"/>
            <a:ext cx="2090420" cy="149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36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Fragen</a:t>
            </a:r>
            <a:r>
              <a:rPr lang="hu-HU" b="1" dirty="0" smtClean="0"/>
              <a:t> </a:t>
            </a:r>
            <a:r>
              <a:rPr lang="hu-HU" b="1" dirty="0" err="1" smtClean="0"/>
              <a:t>zum</a:t>
            </a:r>
            <a:r>
              <a:rPr lang="hu-HU" b="1" dirty="0" smtClean="0"/>
              <a:t> Text </a:t>
            </a:r>
            <a:r>
              <a:rPr lang="hu-HU" b="1" dirty="0" err="1" smtClean="0"/>
              <a:t>beantworten</a:t>
            </a:r>
            <a:r>
              <a:rPr lang="hu-HU" b="1" dirty="0" smtClean="0"/>
              <a:t>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err="1" smtClean="0"/>
              <a:t>Zum</a:t>
            </a:r>
            <a:r>
              <a:rPr lang="hu-HU" sz="3200" dirty="0" smtClean="0"/>
              <a:t> </a:t>
            </a:r>
            <a:r>
              <a:rPr lang="hu-HU" sz="3200" dirty="0" err="1" smtClean="0"/>
              <a:t>Hörtext</a:t>
            </a:r>
            <a:r>
              <a:rPr lang="hu-HU" sz="3200" dirty="0"/>
              <a:t> </a:t>
            </a:r>
            <a:r>
              <a:rPr lang="hu-HU" sz="3200" dirty="0" err="1" smtClean="0"/>
              <a:t>bekommt</a:t>
            </a:r>
            <a:r>
              <a:rPr lang="hu-HU" sz="3200" dirty="0" smtClean="0"/>
              <a:t> man </a:t>
            </a:r>
            <a:r>
              <a:rPr lang="hu-HU" sz="3200" dirty="0" err="1" smtClean="0"/>
              <a:t>Fragen</a:t>
            </a:r>
            <a:r>
              <a:rPr lang="hu-HU" sz="3200" dirty="0" smtClean="0"/>
              <a:t> und </a:t>
            </a:r>
            <a:r>
              <a:rPr lang="hu-HU" sz="3200" dirty="0" err="1" smtClean="0"/>
              <a:t>die</a:t>
            </a:r>
            <a:r>
              <a:rPr lang="hu-HU" sz="3200" dirty="0" smtClean="0"/>
              <a:t> </a:t>
            </a:r>
            <a:r>
              <a:rPr lang="hu-HU" sz="3200" dirty="0" err="1" smtClean="0"/>
              <a:t>muss</a:t>
            </a:r>
            <a:r>
              <a:rPr lang="hu-HU" sz="3200" dirty="0" smtClean="0"/>
              <a:t> </a:t>
            </a:r>
          </a:p>
          <a:p>
            <a:pPr marL="0" indent="0" algn="ctr">
              <a:buNone/>
            </a:pPr>
            <a:r>
              <a:rPr lang="hu-HU" sz="3200" dirty="0" smtClean="0"/>
              <a:t>man </a:t>
            </a:r>
            <a:r>
              <a:rPr lang="hu-HU" sz="3200" dirty="0" err="1" smtClean="0"/>
              <a:t>kurz</a:t>
            </a:r>
            <a:r>
              <a:rPr lang="hu-HU" sz="3200" dirty="0" smtClean="0"/>
              <a:t> </a:t>
            </a:r>
            <a:r>
              <a:rPr lang="hu-HU" sz="3200" dirty="0" err="1" smtClean="0"/>
              <a:t>beantworten</a:t>
            </a:r>
            <a:r>
              <a:rPr lang="hu-HU" sz="3200" dirty="0" smtClean="0"/>
              <a:t>.</a:t>
            </a:r>
          </a:p>
          <a:p>
            <a:pPr marL="0" indent="0" algn="ctr">
              <a:buNone/>
            </a:pPr>
            <a:endParaRPr lang="hu-HU" sz="3200" dirty="0"/>
          </a:p>
          <a:p>
            <a:pPr marL="0" indent="0" algn="ctr">
              <a:buNone/>
            </a:pPr>
            <a:endParaRPr lang="hu-HU" sz="32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510" y="4173527"/>
            <a:ext cx="1126980" cy="169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0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dirty="0" err="1" smtClean="0">
                <a:latin typeface="Berlin Sans FB" panose="020E0602020502020306" pitchFamily="34" charset="0"/>
              </a:rPr>
              <a:t>Aufgabentyp</a:t>
            </a:r>
            <a:r>
              <a:rPr lang="hu-HU" i="1" dirty="0" smtClean="0">
                <a:latin typeface="Berlin Sans FB" panose="020E0602020502020306" pitchFamily="34" charset="0"/>
              </a:rPr>
              <a:t> „MITTELSCHWER” </a:t>
            </a:r>
            <a:r>
              <a:rPr lang="hu-HU" b="1" i="1" dirty="0" smtClean="0"/>
              <a:t>**</a:t>
            </a:r>
            <a:endParaRPr lang="hu-HU" b="1" i="1" dirty="0">
              <a:latin typeface="Berlin Sans FB" panose="020E06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Zuordnung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6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Zuordnung</a:t>
            </a:r>
            <a:r>
              <a:rPr lang="hu-HU" dirty="0" smtClean="0"/>
              <a:t> </a:t>
            </a:r>
            <a:r>
              <a:rPr lang="hu-HU" b="1" dirty="0" smtClean="0"/>
              <a:t>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3200" dirty="0"/>
              <a:t>Man muss Schlagworte oder Aussagen einer Person, einem Themenkreis oder ä. zuordnen. </a:t>
            </a:r>
            <a:endParaRPr lang="hu-HU" sz="3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3200" dirty="0" smtClean="0"/>
              <a:t>Die </a:t>
            </a:r>
            <a:r>
              <a:rPr lang="de-DE" sz="3200" dirty="0"/>
              <a:t>Aufgabe kann durch Mehrfachwahl oft schwer sein.</a:t>
            </a:r>
            <a:endParaRPr lang="hu-HU" sz="3200" dirty="0"/>
          </a:p>
        </p:txBody>
      </p:sp>
      <p:pic>
        <p:nvPicPr>
          <p:cNvPr id="4" name="Kép 3" descr="unsicherheit kostenlos Ic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08" y="4673599"/>
            <a:ext cx="1343891" cy="1256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309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dirty="0" err="1" smtClean="0"/>
              <a:t>Aufgabentypen</a:t>
            </a:r>
            <a:r>
              <a:rPr lang="hu-HU" b="1" i="1" dirty="0" smtClean="0"/>
              <a:t> „SCHWER” </a:t>
            </a:r>
            <a:r>
              <a:rPr lang="hu-HU" b="1" dirty="0" smtClean="0"/>
              <a:t>***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Selektives</a:t>
            </a: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Hören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Multiple-Choice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5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Selektives</a:t>
            </a:r>
            <a:r>
              <a:rPr lang="hu-HU" b="1" dirty="0" smtClean="0"/>
              <a:t> </a:t>
            </a:r>
            <a:r>
              <a:rPr lang="hu-HU" b="1" dirty="0" err="1" smtClean="0"/>
              <a:t>Hören</a:t>
            </a:r>
            <a:r>
              <a:rPr lang="hu-HU" b="1" dirty="0" smtClean="0"/>
              <a:t> ***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/>
              <a:t>Beim </a:t>
            </a:r>
            <a:r>
              <a:rPr lang="de-DE" sz="3200" dirty="0"/>
              <a:t>Anhören eines Textes muss man über </a:t>
            </a:r>
            <a:endParaRPr lang="hu-HU" sz="3200" dirty="0" smtClean="0"/>
          </a:p>
          <a:p>
            <a:pPr marL="0" indent="0">
              <a:buNone/>
            </a:pPr>
            <a:r>
              <a:rPr lang="de-DE" sz="3200" dirty="0" smtClean="0"/>
              <a:t>Aussagen </a:t>
            </a:r>
            <a:r>
              <a:rPr lang="de-DE" sz="3200" dirty="0"/>
              <a:t>entscheiden, ob ihr Inhalt im Text </a:t>
            </a:r>
            <a:endParaRPr lang="hu-HU" sz="3200" dirty="0" smtClean="0"/>
          </a:p>
          <a:p>
            <a:pPr marL="0" indent="0">
              <a:buNone/>
            </a:pPr>
            <a:r>
              <a:rPr lang="de-DE" sz="3200" dirty="0" smtClean="0"/>
              <a:t>vorkommt </a:t>
            </a:r>
            <a:r>
              <a:rPr lang="de-DE" sz="3200" dirty="0"/>
              <a:t>oder nicht</a:t>
            </a:r>
            <a:r>
              <a:rPr lang="de-DE" sz="3200" dirty="0" smtClean="0"/>
              <a:t>.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340" y="3979199"/>
            <a:ext cx="1852641" cy="185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38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TM03457510[[fn=Szappan]]</Template>
  <TotalTime>72</TotalTime>
  <Words>131</Words>
  <Application>Microsoft Office PowerPoint</Application>
  <PresentationFormat>Szélesvásznú</PresentationFormat>
  <Paragraphs>41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Bahnschrift SemiBold</vt:lpstr>
      <vt:lpstr>Berlin Sans FB</vt:lpstr>
      <vt:lpstr>Calibri</vt:lpstr>
      <vt:lpstr>Century Gothic</vt:lpstr>
      <vt:lpstr>Curlz MT</vt:lpstr>
      <vt:lpstr>Szappan</vt:lpstr>
      <vt:lpstr>MITTELSTUFE </vt:lpstr>
      <vt:lpstr>Aufgabentypen „LEICHT” *</vt:lpstr>
      <vt:lpstr>Richtig/Falsch*</vt:lpstr>
      <vt:lpstr>Infos ergänzen/korrigieren*</vt:lpstr>
      <vt:lpstr>Fragen zum Text beantworten*</vt:lpstr>
      <vt:lpstr>Aufgabentyp „MITTELSCHWER” **</vt:lpstr>
      <vt:lpstr>Zuordnung **</vt:lpstr>
      <vt:lpstr>Aufgabentypen „SCHWER” ***</vt:lpstr>
      <vt:lpstr>Selektives Hören ***</vt:lpstr>
      <vt:lpstr>Multiple-Choice ***</vt:lpstr>
      <vt:lpstr>Übung  macht  den  meister.  Viel  erfolg!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MITTELSTUFE</dc:title>
  <dc:creator>Fazekas</dc:creator>
  <cp:lastModifiedBy>Fazekas</cp:lastModifiedBy>
  <cp:revision>9</cp:revision>
  <dcterms:created xsi:type="dcterms:W3CDTF">2023-08-26T20:03:32Z</dcterms:created>
  <dcterms:modified xsi:type="dcterms:W3CDTF">2023-08-26T21:17:16Z</dcterms:modified>
</cp:coreProperties>
</file>