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44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8/29/2023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8/29/2023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MITTELSTUFE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62100" y="4433456"/>
            <a:ext cx="9070848" cy="705808"/>
          </a:xfrm>
        </p:spPr>
        <p:txBody>
          <a:bodyPr>
            <a:noAutofit/>
          </a:bodyPr>
          <a:lstStyle/>
          <a:p>
            <a:r>
              <a:rPr lang="hu-HU" sz="3200" b="1" dirty="0" smtClean="0">
                <a:latin typeface="Bahnschrift SemiBold" panose="020B0502040204020203" pitchFamily="34" charset="0"/>
              </a:rPr>
              <a:t>LV – </a:t>
            </a:r>
            <a:r>
              <a:rPr lang="hu-HU" sz="3200" b="1" dirty="0" err="1" smtClean="0">
                <a:latin typeface="Bahnschrift SemiBold" panose="020B0502040204020203" pitchFamily="34" charset="0"/>
              </a:rPr>
              <a:t>Aufgabentypen</a:t>
            </a:r>
            <a:r>
              <a:rPr lang="hu-HU" sz="3200" b="1" dirty="0" smtClean="0">
                <a:latin typeface="Bahnschrift SemiBold" panose="020B0502040204020203" pitchFamily="34" charset="0"/>
              </a:rPr>
              <a:t> </a:t>
            </a:r>
            <a:r>
              <a:rPr lang="hu-HU" sz="3200" b="1" dirty="0" err="1" smtClean="0">
                <a:latin typeface="Bahnschrift SemiBold" panose="020B0502040204020203" pitchFamily="34" charset="0"/>
              </a:rPr>
              <a:t>beim</a:t>
            </a:r>
            <a:r>
              <a:rPr lang="hu-HU" sz="3200" b="1" dirty="0" smtClean="0">
                <a:latin typeface="Bahnschrift SemiBold" panose="020B0502040204020203" pitchFamily="34" charset="0"/>
              </a:rPr>
              <a:t> </a:t>
            </a:r>
            <a:r>
              <a:rPr lang="hu-HU" sz="3200" b="1" dirty="0" err="1" smtClean="0">
                <a:latin typeface="Bahnschrift SemiBold" panose="020B0502040204020203" pitchFamily="34" charset="0"/>
              </a:rPr>
              <a:t>Abitur</a:t>
            </a:r>
            <a:endParaRPr lang="hu-HU" sz="3200" b="1" dirty="0" smtClean="0">
              <a:latin typeface="Bahnschrift SemiBold" panose="020B0502040204020203" pitchFamily="34" charset="0"/>
            </a:endParaRPr>
          </a:p>
          <a:p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02654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err="1" smtClean="0"/>
              <a:t>Textbausteine</a:t>
            </a:r>
            <a:r>
              <a:rPr lang="hu-HU" b="1" dirty="0" smtClean="0"/>
              <a:t> ***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0">
              <a:lnSpc>
                <a:spcPct val="150000"/>
              </a:lnSpc>
              <a:buNone/>
            </a:pPr>
            <a:r>
              <a:rPr lang="hu-HU" sz="3200" dirty="0" smtClean="0"/>
              <a:t>Titel und </a:t>
            </a:r>
            <a:r>
              <a:rPr lang="hu-HU" sz="3200" dirty="0" err="1" smtClean="0"/>
              <a:t>Anfang</a:t>
            </a:r>
            <a:r>
              <a:rPr lang="hu-HU" sz="3200" dirty="0" smtClean="0"/>
              <a:t> </a:t>
            </a:r>
            <a:r>
              <a:rPr lang="hu-HU" sz="3200" dirty="0" err="1" smtClean="0"/>
              <a:t>eines</a:t>
            </a:r>
            <a:r>
              <a:rPr lang="hu-HU" sz="3200" dirty="0" smtClean="0"/>
              <a:t> Textes </a:t>
            </a:r>
            <a:r>
              <a:rPr lang="hu-HU" sz="3200" dirty="0" err="1" smtClean="0"/>
              <a:t>kennt</a:t>
            </a:r>
            <a:r>
              <a:rPr lang="hu-HU" sz="3200" dirty="0" smtClean="0"/>
              <a:t> man, den </a:t>
            </a:r>
            <a:r>
              <a:rPr lang="hu-HU" sz="3200" dirty="0" err="1" smtClean="0"/>
              <a:t>ganzen</a:t>
            </a:r>
            <a:r>
              <a:rPr lang="hu-HU" sz="3200" dirty="0" smtClean="0"/>
              <a:t> Text und </a:t>
            </a:r>
            <a:r>
              <a:rPr lang="hu-HU" sz="3200" dirty="0" err="1" smtClean="0"/>
              <a:t>die</a:t>
            </a:r>
            <a:r>
              <a:rPr lang="hu-HU" sz="3200" dirty="0" smtClean="0"/>
              <a:t> </a:t>
            </a:r>
            <a:r>
              <a:rPr lang="hu-HU" sz="3200" dirty="0" err="1" smtClean="0"/>
              <a:t>richtige</a:t>
            </a:r>
            <a:r>
              <a:rPr lang="hu-HU" sz="3200" dirty="0" smtClean="0"/>
              <a:t> </a:t>
            </a:r>
            <a:r>
              <a:rPr lang="hu-HU" sz="3200" dirty="0" err="1" smtClean="0"/>
              <a:t>Reihenfolge</a:t>
            </a:r>
            <a:r>
              <a:rPr lang="hu-HU" sz="3200" dirty="0" smtClean="0"/>
              <a:t> </a:t>
            </a:r>
            <a:r>
              <a:rPr lang="hu-HU" sz="3200" dirty="0" err="1" smtClean="0"/>
              <a:t>muss</a:t>
            </a:r>
            <a:r>
              <a:rPr lang="hu-HU" sz="3200" dirty="0" smtClean="0"/>
              <a:t> man </a:t>
            </a:r>
            <a:r>
              <a:rPr lang="hu-HU" sz="3200" dirty="0" err="1" smtClean="0"/>
              <a:t>aus</a:t>
            </a:r>
            <a:r>
              <a:rPr lang="hu-HU" sz="3200" dirty="0" smtClean="0"/>
              <a:t> </a:t>
            </a:r>
            <a:r>
              <a:rPr lang="hu-HU" sz="3200" dirty="0" err="1" smtClean="0"/>
              <a:t>gemischten</a:t>
            </a:r>
            <a:r>
              <a:rPr lang="hu-HU" sz="3200" dirty="0" smtClean="0"/>
              <a:t> </a:t>
            </a:r>
            <a:r>
              <a:rPr lang="hu-HU" sz="3200" dirty="0" err="1" smtClean="0"/>
              <a:t>Textbausteinen</a:t>
            </a:r>
            <a:r>
              <a:rPr lang="hu-HU" sz="3200" dirty="0" smtClean="0"/>
              <a:t> </a:t>
            </a:r>
            <a:r>
              <a:rPr lang="hu-HU" sz="3200" dirty="0" err="1" smtClean="0"/>
              <a:t>rekonstruieren</a:t>
            </a:r>
            <a:r>
              <a:rPr lang="hu-HU" sz="3200" dirty="0" smtClean="0"/>
              <a:t>.</a:t>
            </a:r>
          </a:p>
          <a:p>
            <a:pPr marL="274320" lvl="1" indent="0">
              <a:lnSpc>
                <a:spcPct val="150000"/>
              </a:lnSpc>
              <a:buNone/>
            </a:pPr>
            <a:endParaRPr lang="hu-HU" sz="3200" dirty="0"/>
          </a:p>
        </p:txBody>
      </p:sp>
      <p:pic>
        <p:nvPicPr>
          <p:cNvPr id="4" name="Kép 3" descr="https://stbreladescollege.co.uk/wp-content/uploads/2016/11/english-learning-game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20" y="4734560"/>
            <a:ext cx="1940560" cy="1300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4964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err="1" smtClean="0"/>
              <a:t>Textsyntax</a:t>
            </a:r>
            <a:r>
              <a:rPr lang="hu-HU" b="1" dirty="0" smtClean="0"/>
              <a:t> ***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1808922"/>
            <a:ext cx="10058400" cy="4226118"/>
          </a:xfrm>
        </p:spPr>
        <p:txBody>
          <a:bodyPr>
            <a:normAutofit/>
          </a:bodyPr>
          <a:lstStyle/>
          <a:p>
            <a:pPr marL="274320" lvl="1" indent="0">
              <a:lnSpc>
                <a:spcPct val="150000"/>
              </a:lnSpc>
              <a:buNone/>
            </a:pPr>
            <a:r>
              <a:rPr lang="hu-HU" sz="3200" dirty="0" smtClean="0"/>
              <a:t>Man </a:t>
            </a:r>
            <a:r>
              <a:rPr lang="hu-HU" sz="3200" dirty="0" err="1" smtClean="0"/>
              <a:t>muss</a:t>
            </a:r>
            <a:r>
              <a:rPr lang="hu-HU" sz="3200" dirty="0" smtClean="0"/>
              <a:t> </a:t>
            </a:r>
            <a:r>
              <a:rPr lang="hu-HU" sz="3200" dirty="0" err="1" smtClean="0"/>
              <a:t>einen</a:t>
            </a:r>
            <a:r>
              <a:rPr lang="hu-HU" sz="3200" dirty="0" smtClean="0"/>
              <a:t> </a:t>
            </a:r>
            <a:r>
              <a:rPr lang="hu-HU" sz="3200" dirty="0" err="1" smtClean="0"/>
              <a:t>Lückentext</a:t>
            </a:r>
            <a:r>
              <a:rPr lang="hu-HU" sz="3200" dirty="0" smtClean="0"/>
              <a:t> mit den </a:t>
            </a:r>
            <a:r>
              <a:rPr lang="hu-HU" sz="3200" dirty="0" err="1" smtClean="0"/>
              <a:t>passenden</a:t>
            </a:r>
            <a:r>
              <a:rPr lang="hu-HU" sz="3200" dirty="0" smtClean="0"/>
              <a:t> </a:t>
            </a:r>
            <a:r>
              <a:rPr lang="hu-HU" sz="3200" dirty="0" err="1" smtClean="0"/>
              <a:t>Sätzen</a:t>
            </a:r>
            <a:r>
              <a:rPr lang="hu-HU" sz="3200" dirty="0" smtClean="0"/>
              <a:t> </a:t>
            </a:r>
            <a:r>
              <a:rPr lang="hu-HU" sz="3200" dirty="0" err="1" smtClean="0"/>
              <a:t>oder</a:t>
            </a:r>
            <a:r>
              <a:rPr lang="hu-HU" sz="3200" dirty="0" smtClean="0"/>
              <a:t> </a:t>
            </a:r>
            <a:r>
              <a:rPr lang="hu-HU" sz="3200" dirty="0" err="1" smtClean="0"/>
              <a:t>Passagen</a:t>
            </a:r>
            <a:r>
              <a:rPr lang="hu-HU" sz="3200" dirty="0" smtClean="0"/>
              <a:t> </a:t>
            </a:r>
            <a:r>
              <a:rPr lang="hu-HU" sz="3200" dirty="0" err="1" smtClean="0"/>
              <a:t>ergänzen</a:t>
            </a:r>
            <a:r>
              <a:rPr lang="hu-HU" sz="3200" dirty="0" smtClean="0"/>
              <a:t>. Es </a:t>
            </a:r>
            <a:r>
              <a:rPr lang="hu-HU" sz="3200" dirty="0" err="1" smtClean="0"/>
              <a:t>gibt</a:t>
            </a:r>
            <a:r>
              <a:rPr lang="hu-HU" sz="3200" dirty="0" smtClean="0"/>
              <a:t> </a:t>
            </a:r>
            <a:r>
              <a:rPr lang="hu-HU" sz="3200" dirty="0" err="1" smtClean="0"/>
              <a:t>immer</a:t>
            </a:r>
            <a:r>
              <a:rPr lang="hu-HU" sz="3200" dirty="0" smtClean="0"/>
              <a:t> </a:t>
            </a:r>
            <a:r>
              <a:rPr lang="hu-HU" sz="3200" dirty="0" err="1" smtClean="0"/>
              <a:t>mehr</a:t>
            </a:r>
            <a:r>
              <a:rPr lang="hu-HU" sz="3200" dirty="0" smtClean="0"/>
              <a:t> </a:t>
            </a:r>
            <a:r>
              <a:rPr lang="hu-HU" sz="3200" dirty="0" err="1" smtClean="0"/>
              <a:t>Sätze</a:t>
            </a:r>
            <a:r>
              <a:rPr lang="hu-HU" sz="3200" dirty="0" smtClean="0"/>
              <a:t>/</a:t>
            </a:r>
            <a:r>
              <a:rPr lang="hu-HU" sz="3200" dirty="0" err="1" smtClean="0"/>
              <a:t>Passagen</a:t>
            </a:r>
            <a:r>
              <a:rPr lang="hu-HU" sz="3200" dirty="0" smtClean="0"/>
              <a:t> </a:t>
            </a:r>
            <a:r>
              <a:rPr lang="hu-HU" sz="3200" dirty="0" err="1" smtClean="0"/>
              <a:t>als</a:t>
            </a:r>
            <a:r>
              <a:rPr lang="hu-HU" sz="3200" dirty="0" smtClean="0"/>
              <a:t> </a:t>
            </a:r>
            <a:r>
              <a:rPr lang="hu-HU" sz="3200" dirty="0" err="1" smtClean="0"/>
              <a:t>Lücken</a:t>
            </a:r>
            <a:r>
              <a:rPr lang="hu-HU" sz="3200" dirty="0" smtClean="0"/>
              <a:t>.</a:t>
            </a:r>
          </a:p>
          <a:p>
            <a:pPr marL="274320" lvl="1" indent="0">
              <a:lnSpc>
                <a:spcPct val="150000"/>
              </a:lnSpc>
              <a:buNone/>
            </a:pPr>
            <a:endParaRPr lang="hu-HU" sz="3200" dirty="0"/>
          </a:p>
        </p:txBody>
      </p:sp>
      <p:pic>
        <p:nvPicPr>
          <p:cNvPr id="4" name="Kép 3" descr="advanced-fill-in-the-blank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409466"/>
            <a:ext cx="2286000" cy="1714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6331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u-HU" sz="4400" dirty="0" err="1" smtClean="0">
                <a:latin typeface="Curlz MT" panose="04040404050702020202" pitchFamily="82" charset="0"/>
              </a:rPr>
              <a:t>Viel</a:t>
            </a:r>
            <a:r>
              <a:rPr lang="hu-HU" sz="4400" dirty="0" smtClean="0">
                <a:latin typeface="Curlz MT" panose="04040404050702020202" pitchFamily="82" charset="0"/>
              </a:rPr>
              <a:t>  </a:t>
            </a:r>
            <a:r>
              <a:rPr lang="hu-HU" sz="4400" dirty="0" err="1" smtClean="0">
                <a:latin typeface="Curlz MT" panose="04040404050702020202" pitchFamily="82" charset="0"/>
              </a:rPr>
              <a:t>Erfolg</a:t>
            </a:r>
            <a:r>
              <a:rPr lang="hu-HU" sz="4400" dirty="0" smtClean="0">
                <a:latin typeface="Curlz MT" panose="04040404050702020202" pitchFamily="82" charset="0"/>
              </a:rPr>
              <a:t>  bei  der</a:t>
            </a:r>
            <a:br>
              <a:rPr lang="hu-HU" sz="4400" dirty="0" smtClean="0">
                <a:latin typeface="Curlz MT" panose="04040404050702020202" pitchFamily="82" charset="0"/>
              </a:rPr>
            </a:br>
            <a:r>
              <a:rPr lang="hu-HU" sz="4400" dirty="0" smtClean="0">
                <a:latin typeface="Curlz MT" panose="04040404050702020202" pitchFamily="82" charset="0"/>
              </a:rPr>
              <a:t> </a:t>
            </a:r>
            <a:r>
              <a:rPr lang="hu-HU" sz="4400" dirty="0" err="1" smtClean="0">
                <a:latin typeface="Curlz MT" panose="04040404050702020202" pitchFamily="82" charset="0"/>
              </a:rPr>
              <a:t>Vorbereitung</a:t>
            </a:r>
            <a:r>
              <a:rPr lang="hu-HU" sz="4400" dirty="0" smtClean="0">
                <a:latin typeface="Curlz MT" panose="04040404050702020202" pitchFamily="82" charset="0"/>
              </a:rPr>
              <a:t>! </a:t>
            </a:r>
            <a:endParaRPr lang="hu-HU" sz="4400" dirty="0">
              <a:latin typeface="Curlz MT" panose="04040404050702020202" pitchFamily="82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hu-HU" sz="2800" dirty="0" smtClean="0">
                <a:latin typeface="Curlz MT" panose="04040404050702020202" pitchFamily="82" charset="0"/>
              </a:rPr>
              <a:t>						   © </a:t>
            </a:r>
            <a:r>
              <a:rPr lang="hu-HU" sz="2000" dirty="0" err="1" smtClean="0">
                <a:latin typeface="Curlz MT" panose="04040404050702020202" pitchFamily="82" charset="0"/>
              </a:rPr>
              <a:t>Bakuczné</a:t>
            </a:r>
            <a:r>
              <a:rPr lang="hu-HU" sz="2000" dirty="0" smtClean="0">
                <a:latin typeface="Curlz MT" panose="04040404050702020202" pitchFamily="82" charset="0"/>
              </a:rPr>
              <a:t> Szabó Gabriella</a:t>
            </a:r>
            <a:endParaRPr lang="hu-HU" sz="2000" dirty="0">
              <a:latin typeface="Curlz MT" panose="04040404050702020202" pitchFamily="82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9563" y="2979389"/>
            <a:ext cx="1024475" cy="107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1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93913" y="642594"/>
            <a:ext cx="10131287" cy="1255780"/>
          </a:xfrm>
        </p:spPr>
        <p:txBody>
          <a:bodyPr>
            <a:normAutofit fontScale="90000"/>
          </a:bodyPr>
          <a:lstStyle/>
          <a:p>
            <a:r>
              <a:rPr lang="hu-H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u-HU" sz="53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u-HU" sz="5300" i="1" dirty="0" err="1" smtClean="0">
                <a:solidFill>
                  <a:schemeClr val="tx1"/>
                </a:solidFill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Aufgabentypen</a:t>
            </a:r>
            <a:r>
              <a:rPr lang="hu-HU" sz="5300" i="1" dirty="0" smtClean="0">
                <a:solidFill>
                  <a:schemeClr val="tx1"/>
                </a:solidFill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„LEICHT” </a:t>
            </a:r>
            <a:r>
              <a:rPr lang="hu-HU" sz="5300" b="1" i="1" dirty="0" smtClean="0">
                <a:solidFill>
                  <a:schemeClr val="tx1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hu-HU" sz="5300" i="1" dirty="0" smtClean="0">
                <a:solidFill>
                  <a:schemeClr val="tx1"/>
                </a:solidFill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sz="5300" i="1" dirty="0" smtClean="0">
                <a:solidFill>
                  <a:schemeClr val="tx1"/>
                </a:solidFill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53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sz="53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	</a:t>
            </a:r>
            <a:r>
              <a:rPr lang="hu-HU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Richtig</a:t>
            </a:r>
            <a:r>
              <a:rPr lang="hu-H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hu-HU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Falsch</a:t>
            </a:r>
            <a:r>
              <a:rPr lang="hu-H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hu-HU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	</a:t>
            </a:r>
            <a:r>
              <a:rPr lang="hu-HU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Fragen</a:t>
            </a:r>
            <a:r>
              <a:rPr lang="hu-H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 </a:t>
            </a:r>
            <a:r>
              <a:rPr lang="hu-HU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Antworten</a:t>
            </a:r>
            <a:r>
              <a:rPr lang="hu-HU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	</a:t>
            </a:r>
            <a:r>
              <a:rPr lang="hu-HU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Infos</a:t>
            </a:r>
            <a:r>
              <a:rPr lang="hu-H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ergänzen</a:t>
            </a:r>
            <a:r>
              <a:rPr lang="hu-H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oder</a:t>
            </a:r>
            <a:r>
              <a:rPr lang="hu-H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Verständnisfragen</a:t>
            </a:r>
            <a:r>
              <a:rPr lang="hu-H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	</a:t>
            </a:r>
            <a:r>
              <a:rPr lang="hu-HU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kurz</a:t>
            </a:r>
            <a:r>
              <a:rPr lang="hu-H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beantworten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9777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05476"/>
          </a:xfrm>
        </p:spPr>
        <p:txBody>
          <a:bodyPr>
            <a:normAutofit/>
          </a:bodyPr>
          <a:lstStyle/>
          <a:p>
            <a:pPr algn="ctr"/>
            <a:r>
              <a:rPr lang="hu-HU" b="1" dirty="0" err="1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Richtig</a:t>
            </a:r>
            <a:r>
              <a:rPr lang="hu-HU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hu-HU" b="1" dirty="0" err="1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Falsch</a:t>
            </a:r>
            <a:r>
              <a:rPr lang="hu-HU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* </a:t>
            </a:r>
            <a:endParaRPr lang="hu-HU" dirty="0">
              <a:latin typeface="Century Gothic" panose="020B0502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lvl="2" indent="0">
              <a:lnSpc>
                <a:spcPct val="150000"/>
              </a:lnSpc>
              <a:buNone/>
            </a:pPr>
            <a:r>
              <a:rPr lang="hu-HU" sz="3200" dirty="0" smtClean="0"/>
              <a:t>Sind </a:t>
            </a:r>
            <a:r>
              <a:rPr lang="hu-HU" sz="3200" dirty="0" err="1" smtClean="0"/>
              <a:t>die</a:t>
            </a:r>
            <a:r>
              <a:rPr lang="hu-HU" sz="3200" dirty="0" smtClean="0"/>
              <a:t> </a:t>
            </a:r>
            <a:r>
              <a:rPr lang="hu-HU" sz="3200" dirty="0" err="1" smtClean="0"/>
              <a:t>Behauptungen</a:t>
            </a:r>
            <a:r>
              <a:rPr lang="hu-HU" sz="3200" dirty="0" smtClean="0"/>
              <a:t> </a:t>
            </a:r>
            <a:r>
              <a:rPr lang="hu-HU" sz="3200" dirty="0" err="1" smtClean="0"/>
              <a:t>zum</a:t>
            </a:r>
            <a:r>
              <a:rPr lang="hu-HU" sz="3200" dirty="0" smtClean="0"/>
              <a:t> Text </a:t>
            </a:r>
            <a:r>
              <a:rPr lang="hu-HU" sz="3200" dirty="0" err="1" smtClean="0"/>
              <a:t>richtig</a:t>
            </a:r>
            <a:r>
              <a:rPr lang="hu-HU" sz="3200" dirty="0" smtClean="0"/>
              <a:t> </a:t>
            </a:r>
            <a:r>
              <a:rPr lang="hu-HU" sz="3200" dirty="0" err="1" smtClean="0"/>
              <a:t>oder</a:t>
            </a:r>
            <a:r>
              <a:rPr lang="hu-HU" sz="3200" dirty="0" smtClean="0"/>
              <a:t> </a:t>
            </a:r>
          </a:p>
          <a:p>
            <a:pPr marL="548640" lvl="2" indent="0">
              <a:lnSpc>
                <a:spcPct val="150000"/>
              </a:lnSpc>
              <a:buNone/>
            </a:pPr>
            <a:r>
              <a:rPr lang="hu-HU" sz="3200" dirty="0" err="1" smtClean="0"/>
              <a:t>falsch</a:t>
            </a:r>
            <a:r>
              <a:rPr lang="hu-HU" sz="3200" dirty="0" smtClean="0"/>
              <a:t>?</a:t>
            </a:r>
            <a:r>
              <a:rPr lang="hu-HU" sz="3200" dirty="0"/>
              <a:t> Man </a:t>
            </a:r>
            <a:r>
              <a:rPr lang="hu-HU" sz="3200" dirty="0" err="1" smtClean="0"/>
              <a:t>muss</a:t>
            </a:r>
            <a:r>
              <a:rPr lang="hu-HU" sz="3200" dirty="0" smtClean="0"/>
              <a:t> </a:t>
            </a:r>
            <a:r>
              <a:rPr lang="hu-HU" sz="3200" dirty="0" err="1"/>
              <a:t>entscheiden</a:t>
            </a:r>
            <a:r>
              <a:rPr lang="hu-HU" sz="3200" dirty="0"/>
              <a:t>. </a:t>
            </a:r>
            <a:endParaRPr lang="hu-HU" sz="3200" dirty="0" smtClean="0"/>
          </a:p>
          <a:p>
            <a:pPr lvl="2">
              <a:lnSpc>
                <a:spcPct val="150000"/>
              </a:lnSpc>
            </a:pPr>
            <a:endParaRPr lang="hu-HU" sz="32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3186" y="4635825"/>
            <a:ext cx="2066723" cy="116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63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/>
              <a:t>Fragen und </a:t>
            </a:r>
            <a:r>
              <a:rPr lang="hu-HU" b="1" dirty="0" err="1" smtClean="0"/>
              <a:t>Antworten</a:t>
            </a:r>
            <a:r>
              <a:rPr lang="hu-HU" b="1" dirty="0" smtClean="0"/>
              <a:t> *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0">
              <a:lnSpc>
                <a:spcPct val="150000"/>
              </a:lnSpc>
              <a:buNone/>
            </a:pPr>
            <a:r>
              <a:rPr lang="hu-HU" sz="3200" dirty="0" err="1" smtClean="0"/>
              <a:t>Zu</a:t>
            </a:r>
            <a:r>
              <a:rPr lang="hu-HU" sz="3200" dirty="0" smtClean="0"/>
              <a:t> den </a:t>
            </a:r>
            <a:r>
              <a:rPr lang="hu-HU" sz="3200" dirty="0" err="1" smtClean="0"/>
              <a:t>Antworten</a:t>
            </a:r>
            <a:r>
              <a:rPr lang="hu-HU" sz="3200" dirty="0" smtClean="0"/>
              <a:t> </a:t>
            </a:r>
            <a:r>
              <a:rPr lang="hu-HU" sz="3200" dirty="0" err="1" smtClean="0"/>
              <a:t>eines</a:t>
            </a:r>
            <a:r>
              <a:rPr lang="hu-HU" sz="3200" dirty="0" smtClean="0"/>
              <a:t> </a:t>
            </a:r>
            <a:r>
              <a:rPr lang="hu-HU" sz="3200" dirty="0" err="1" smtClean="0"/>
              <a:t>Interviews</a:t>
            </a:r>
            <a:r>
              <a:rPr lang="hu-HU" sz="3200" dirty="0" smtClean="0"/>
              <a:t> </a:t>
            </a:r>
            <a:r>
              <a:rPr lang="hu-HU" sz="3200" dirty="0" err="1" smtClean="0"/>
              <a:t>muss</a:t>
            </a:r>
            <a:r>
              <a:rPr lang="hu-HU" sz="3200" dirty="0" smtClean="0"/>
              <a:t> man </a:t>
            </a:r>
            <a:r>
              <a:rPr lang="hu-HU" sz="3200" dirty="0" err="1" smtClean="0"/>
              <a:t>die</a:t>
            </a:r>
            <a:r>
              <a:rPr lang="hu-HU" sz="3200" dirty="0" smtClean="0"/>
              <a:t>  </a:t>
            </a:r>
            <a:r>
              <a:rPr lang="hu-HU" sz="3200" dirty="0" err="1" smtClean="0"/>
              <a:t>passenden</a:t>
            </a:r>
            <a:r>
              <a:rPr lang="hu-HU" sz="3200" dirty="0" smtClean="0"/>
              <a:t> </a:t>
            </a:r>
            <a:r>
              <a:rPr lang="hu-HU" sz="3200" dirty="0" err="1" smtClean="0"/>
              <a:t>Fragen</a:t>
            </a:r>
            <a:r>
              <a:rPr lang="hu-HU" sz="3200" dirty="0" smtClean="0"/>
              <a:t> </a:t>
            </a:r>
            <a:r>
              <a:rPr lang="hu-HU" sz="3200" dirty="0" err="1" smtClean="0"/>
              <a:t>finden</a:t>
            </a:r>
            <a:r>
              <a:rPr lang="hu-HU" sz="3200" dirty="0" smtClean="0"/>
              <a:t>.</a:t>
            </a:r>
          </a:p>
          <a:p>
            <a:pPr marL="274320" lvl="1" indent="0">
              <a:lnSpc>
                <a:spcPct val="150000"/>
              </a:lnSpc>
              <a:buNone/>
            </a:pPr>
            <a:r>
              <a:rPr lang="hu-HU" sz="3200" dirty="0" smtClean="0"/>
              <a:t>Es </a:t>
            </a:r>
            <a:r>
              <a:rPr lang="hu-HU" sz="3200" dirty="0" err="1" smtClean="0"/>
              <a:t>gibt</a:t>
            </a:r>
            <a:r>
              <a:rPr lang="hu-HU" sz="3200" dirty="0" smtClean="0"/>
              <a:t> </a:t>
            </a:r>
            <a:r>
              <a:rPr lang="hu-HU" sz="3200" dirty="0" err="1" smtClean="0"/>
              <a:t>immer</a:t>
            </a:r>
            <a:r>
              <a:rPr lang="hu-HU" sz="3200" dirty="0" smtClean="0"/>
              <a:t> </a:t>
            </a:r>
            <a:r>
              <a:rPr lang="hu-HU" sz="3200" dirty="0" err="1" smtClean="0"/>
              <a:t>mehr</a:t>
            </a:r>
            <a:r>
              <a:rPr lang="hu-HU" sz="3200" dirty="0" smtClean="0"/>
              <a:t> </a:t>
            </a:r>
            <a:r>
              <a:rPr lang="hu-HU" sz="3200" dirty="0" err="1" smtClean="0"/>
              <a:t>Fragen</a:t>
            </a:r>
            <a:r>
              <a:rPr lang="hu-HU" sz="3200" dirty="0" smtClean="0"/>
              <a:t> </a:t>
            </a:r>
            <a:r>
              <a:rPr lang="hu-HU" sz="3200" dirty="0" err="1" smtClean="0"/>
              <a:t>als</a:t>
            </a:r>
            <a:r>
              <a:rPr lang="hu-HU" sz="3200" dirty="0" smtClean="0"/>
              <a:t> </a:t>
            </a:r>
            <a:r>
              <a:rPr lang="hu-HU" sz="3200" dirty="0" err="1" smtClean="0"/>
              <a:t>Antworten</a:t>
            </a:r>
            <a:r>
              <a:rPr lang="hu-HU" sz="3200" dirty="0" smtClean="0"/>
              <a:t>.</a:t>
            </a:r>
          </a:p>
          <a:p>
            <a:pPr marL="0" indent="0">
              <a:buNone/>
            </a:pPr>
            <a:endParaRPr lang="hu-HU" sz="3200" dirty="0"/>
          </a:p>
        </p:txBody>
      </p:sp>
      <p:pic>
        <p:nvPicPr>
          <p:cNvPr id="4" name="Kép 3" descr="Pannon XP futárszolgálat!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666" y="4724870"/>
            <a:ext cx="2326668" cy="13101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819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b="1" dirty="0" err="1" smtClean="0"/>
              <a:t>Infos</a:t>
            </a:r>
            <a:r>
              <a:rPr lang="hu-HU" b="1" dirty="0" smtClean="0"/>
              <a:t> </a:t>
            </a:r>
            <a:r>
              <a:rPr lang="hu-HU" b="1" dirty="0" err="1" smtClean="0"/>
              <a:t>ergänzen</a:t>
            </a:r>
            <a:r>
              <a:rPr lang="hu-HU" b="1" dirty="0" smtClean="0"/>
              <a:t> </a:t>
            </a:r>
            <a:r>
              <a:rPr lang="hu-HU" b="1" dirty="0" err="1" smtClean="0"/>
              <a:t>oder</a:t>
            </a:r>
            <a:r>
              <a:rPr lang="hu-HU" b="1" dirty="0" smtClean="0"/>
              <a:t> </a:t>
            </a:r>
            <a:r>
              <a:rPr lang="hu-HU" b="1" dirty="0" err="1" smtClean="0"/>
              <a:t>Fragen</a:t>
            </a:r>
            <a:r>
              <a:rPr lang="hu-HU" b="1" dirty="0" smtClean="0"/>
              <a:t> </a:t>
            </a:r>
            <a:r>
              <a:rPr lang="hu-HU" b="1" dirty="0" err="1" smtClean="0"/>
              <a:t>kurz</a:t>
            </a:r>
            <a:r>
              <a:rPr lang="hu-HU" b="1" dirty="0" smtClean="0"/>
              <a:t> </a:t>
            </a:r>
            <a:r>
              <a:rPr lang="hu-HU" b="1" dirty="0" err="1" smtClean="0"/>
              <a:t>beantworten</a:t>
            </a:r>
            <a:r>
              <a:rPr lang="hu-HU" b="1" dirty="0" smtClean="0"/>
              <a:t> *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u-HU" sz="32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hu-HU" sz="3200" dirty="0"/>
              <a:t> </a:t>
            </a:r>
            <a:r>
              <a:rPr lang="hu-HU" sz="3200" dirty="0" smtClean="0"/>
              <a:t>   Man </a:t>
            </a:r>
            <a:r>
              <a:rPr lang="hu-HU" sz="3200" dirty="0" err="1" smtClean="0"/>
              <a:t>muss</a:t>
            </a:r>
            <a:r>
              <a:rPr lang="hu-HU" sz="3200" dirty="0" smtClean="0"/>
              <a:t> </a:t>
            </a:r>
            <a:r>
              <a:rPr lang="hu-HU" sz="3200" dirty="0" err="1" smtClean="0"/>
              <a:t>fehlende</a:t>
            </a:r>
            <a:r>
              <a:rPr lang="hu-HU" sz="3200" dirty="0" smtClean="0"/>
              <a:t> </a:t>
            </a:r>
            <a:r>
              <a:rPr lang="hu-HU" sz="3200" dirty="0" err="1" smtClean="0"/>
              <a:t>Infos</a:t>
            </a:r>
            <a:r>
              <a:rPr lang="hu-HU" sz="3200" dirty="0" smtClean="0"/>
              <a:t> in </a:t>
            </a:r>
            <a:r>
              <a:rPr lang="hu-HU" sz="3200" dirty="0" err="1" smtClean="0"/>
              <a:t>einem</a:t>
            </a:r>
            <a:r>
              <a:rPr lang="hu-HU" sz="3200" dirty="0" smtClean="0"/>
              <a:t> </a:t>
            </a:r>
            <a:r>
              <a:rPr lang="hu-HU" sz="3200" dirty="0" err="1" smtClean="0"/>
              <a:t>Lückentext</a:t>
            </a:r>
            <a:r>
              <a:rPr lang="hu-HU" sz="3200" dirty="0" smtClean="0"/>
              <a:t> </a:t>
            </a:r>
            <a:r>
              <a:rPr lang="hu-HU" sz="3200" dirty="0" err="1" smtClean="0"/>
              <a:t>ergänzen</a:t>
            </a:r>
            <a:r>
              <a:rPr lang="hu-HU" sz="3200" dirty="0" smtClean="0"/>
              <a:t> </a:t>
            </a:r>
            <a:r>
              <a:rPr lang="hu-HU" sz="3200" dirty="0" err="1" smtClean="0"/>
              <a:t>oder</a:t>
            </a:r>
            <a:r>
              <a:rPr lang="hu-HU" sz="3200" dirty="0" smtClean="0"/>
              <a:t> </a:t>
            </a:r>
            <a:r>
              <a:rPr lang="hu-HU" sz="3200" dirty="0" err="1" smtClean="0"/>
              <a:t>Fragen</a:t>
            </a:r>
            <a:r>
              <a:rPr lang="hu-HU" sz="3200" dirty="0" smtClean="0"/>
              <a:t> </a:t>
            </a:r>
            <a:r>
              <a:rPr lang="hu-HU" sz="3200" dirty="0" err="1" smtClean="0"/>
              <a:t>zum</a:t>
            </a:r>
            <a:r>
              <a:rPr lang="hu-HU" sz="3200" dirty="0" smtClean="0"/>
              <a:t> Text </a:t>
            </a:r>
            <a:r>
              <a:rPr lang="hu-HU" sz="3200" dirty="0" err="1" smtClean="0"/>
              <a:t>kurz</a:t>
            </a:r>
            <a:r>
              <a:rPr lang="hu-HU" sz="3200" dirty="0" smtClean="0"/>
              <a:t> </a:t>
            </a:r>
            <a:r>
              <a:rPr lang="hu-HU" sz="3200" smtClean="0"/>
              <a:t>beantworten.</a:t>
            </a:r>
            <a:endParaRPr lang="hu-HU" sz="3200" dirty="0" smtClean="0"/>
          </a:p>
          <a:p>
            <a:pPr marL="0" indent="0">
              <a:buNone/>
            </a:pPr>
            <a:endParaRPr lang="hu-HU" sz="3200" dirty="0"/>
          </a:p>
        </p:txBody>
      </p:sp>
      <p:pic>
        <p:nvPicPr>
          <p:cNvPr id="4" name="Kép 3" descr="text with magnifying glas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216" y="4373478"/>
            <a:ext cx="2090420" cy="14903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5044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300" b="1" i="1" spc="100" dirty="0" err="1" smtClean="0">
                <a:latin typeface="Berlin Sans FB Demi" panose="020E0802020502020306" pitchFamily="34" charset="0"/>
                <a:cs typeface="Calibri" panose="020F0502020204030204" pitchFamily="34" charset="0"/>
              </a:rPr>
              <a:t>Aufgabentypen</a:t>
            </a:r>
            <a:r>
              <a:rPr lang="hu-HU" sz="4300" b="1" i="1" spc="100" dirty="0" smtClean="0">
                <a:latin typeface="Berlin Sans FB Demi" panose="020E0802020502020306" pitchFamily="34" charset="0"/>
                <a:cs typeface="Calibri" panose="020F0502020204030204" pitchFamily="34" charset="0"/>
              </a:rPr>
              <a:t> „MITTELSCHWER” </a:t>
            </a:r>
            <a:r>
              <a:rPr lang="hu-HU" sz="4300" b="1" i="1" spc="100" dirty="0" smtClean="0">
                <a:cs typeface="Calibri" panose="020F0502020204030204" pitchFamily="34" charset="0"/>
              </a:rPr>
              <a:t>**</a:t>
            </a:r>
            <a:endParaRPr lang="hu-HU" sz="4300" b="1" i="1" spc="100" dirty="0">
              <a:cs typeface="Calibri" panose="020F05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sz="4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4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hu-HU" sz="4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Zuordnung</a:t>
            </a:r>
            <a:endParaRPr lang="hu-HU" sz="44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u-HU" sz="4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u-HU" sz="4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hu-HU" sz="4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Lückentext</a:t>
            </a:r>
            <a:endParaRPr lang="hu-HU" sz="44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u-HU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u-HU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031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err="1" smtClean="0"/>
              <a:t>Zuordnung</a:t>
            </a:r>
            <a:r>
              <a:rPr lang="hu-HU" b="1" dirty="0" smtClean="0"/>
              <a:t> **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0">
              <a:lnSpc>
                <a:spcPct val="150000"/>
              </a:lnSpc>
              <a:buNone/>
            </a:pPr>
            <a:r>
              <a:rPr lang="hu-HU" sz="3200" dirty="0" err="1" smtClean="0"/>
              <a:t>Schlagworte</a:t>
            </a:r>
            <a:r>
              <a:rPr lang="hu-HU" sz="3200" dirty="0" smtClean="0"/>
              <a:t> </a:t>
            </a:r>
            <a:r>
              <a:rPr lang="hu-HU" sz="3200" dirty="0" err="1" smtClean="0"/>
              <a:t>oder</a:t>
            </a:r>
            <a:r>
              <a:rPr lang="hu-HU" sz="3200" dirty="0" smtClean="0"/>
              <a:t> </a:t>
            </a:r>
            <a:r>
              <a:rPr lang="hu-HU" sz="3200" dirty="0" err="1" smtClean="0"/>
              <a:t>Aussagen</a:t>
            </a:r>
            <a:r>
              <a:rPr lang="hu-HU" sz="3200" dirty="0" smtClean="0"/>
              <a:t> </a:t>
            </a:r>
            <a:r>
              <a:rPr lang="hu-HU" sz="3200" dirty="0" err="1" smtClean="0"/>
              <a:t>muss</a:t>
            </a:r>
            <a:r>
              <a:rPr lang="hu-HU" sz="3200" dirty="0" smtClean="0"/>
              <a:t> man </a:t>
            </a:r>
            <a:r>
              <a:rPr lang="hu-HU" sz="3200" dirty="0" err="1" smtClean="0"/>
              <a:t>einem</a:t>
            </a:r>
            <a:r>
              <a:rPr lang="hu-HU" sz="3200" dirty="0" smtClean="0"/>
              <a:t> </a:t>
            </a:r>
            <a:r>
              <a:rPr lang="hu-HU" sz="3200" dirty="0" err="1" smtClean="0"/>
              <a:t>oder</a:t>
            </a:r>
            <a:r>
              <a:rPr lang="hu-HU" sz="3200" dirty="0" smtClean="0"/>
              <a:t> </a:t>
            </a:r>
            <a:r>
              <a:rPr lang="hu-HU" sz="3200" dirty="0" err="1" smtClean="0"/>
              <a:t>manchmal</a:t>
            </a:r>
            <a:r>
              <a:rPr lang="hu-HU" sz="3200" dirty="0" smtClean="0"/>
              <a:t> </a:t>
            </a:r>
            <a:r>
              <a:rPr lang="hu-HU" sz="3200" dirty="0" err="1" smtClean="0"/>
              <a:t>mehreren</a:t>
            </a:r>
            <a:r>
              <a:rPr lang="hu-HU" sz="3200" dirty="0" smtClean="0"/>
              <a:t>(!)</a:t>
            </a:r>
            <a:r>
              <a:rPr lang="hu-HU" sz="3200" dirty="0" err="1" smtClean="0"/>
              <a:t>Kurztexten</a:t>
            </a:r>
            <a:r>
              <a:rPr lang="hu-HU" sz="3200" dirty="0" smtClean="0"/>
              <a:t> </a:t>
            </a:r>
            <a:r>
              <a:rPr lang="hu-HU" sz="3200" dirty="0" err="1" smtClean="0"/>
              <a:t>zuordnen</a:t>
            </a:r>
            <a:r>
              <a:rPr lang="hu-HU" sz="3200" dirty="0" smtClean="0"/>
              <a:t>.</a:t>
            </a:r>
            <a:endParaRPr lang="hu-HU" sz="3200" dirty="0"/>
          </a:p>
        </p:txBody>
      </p:sp>
      <p:pic>
        <p:nvPicPr>
          <p:cNvPr id="4" name="Kép 3" descr="unsicherheit kostenlos Ic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406349"/>
            <a:ext cx="1524000" cy="15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3522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07910"/>
          </a:xfrm>
        </p:spPr>
        <p:txBody>
          <a:bodyPr/>
          <a:lstStyle/>
          <a:p>
            <a:pPr algn="ctr"/>
            <a:r>
              <a:rPr lang="hu-HU" b="1" dirty="0" err="1" smtClean="0"/>
              <a:t>Lückentext</a:t>
            </a:r>
            <a:r>
              <a:rPr lang="hu-HU" b="1" dirty="0" smtClean="0"/>
              <a:t> **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6800" y="1639957"/>
            <a:ext cx="10058400" cy="4395083"/>
          </a:xfrm>
        </p:spPr>
        <p:txBody>
          <a:bodyPr>
            <a:normAutofit/>
          </a:bodyPr>
          <a:lstStyle/>
          <a:p>
            <a:pPr marL="274320" lvl="1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hu-HU" sz="2900" dirty="0" err="1" smtClean="0"/>
              <a:t>Zu</a:t>
            </a:r>
            <a:r>
              <a:rPr lang="hu-HU" sz="2900" dirty="0" smtClean="0"/>
              <a:t> </a:t>
            </a:r>
            <a:r>
              <a:rPr lang="hu-HU" sz="2900" dirty="0" err="1" smtClean="0"/>
              <a:t>einem</a:t>
            </a:r>
            <a:r>
              <a:rPr lang="hu-HU" sz="2900" dirty="0" smtClean="0"/>
              <a:t> </a:t>
            </a:r>
            <a:r>
              <a:rPr lang="hu-HU" sz="2900" dirty="0" err="1" smtClean="0"/>
              <a:t>längeren</a:t>
            </a:r>
            <a:r>
              <a:rPr lang="hu-HU" sz="2900" dirty="0" smtClean="0"/>
              <a:t> Text </a:t>
            </a:r>
            <a:r>
              <a:rPr lang="hu-HU" sz="2900" dirty="0" err="1" smtClean="0"/>
              <a:t>bekommt</a:t>
            </a:r>
            <a:r>
              <a:rPr lang="hu-HU" sz="2900" dirty="0" smtClean="0"/>
              <a:t> man </a:t>
            </a:r>
            <a:r>
              <a:rPr lang="hu-HU" sz="2900" dirty="0" err="1" smtClean="0"/>
              <a:t>eine</a:t>
            </a:r>
            <a:r>
              <a:rPr lang="hu-HU" sz="2900" dirty="0" smtClean="0"/>
              <a:t> </a:t>
            </a:r>
            <a:r>
              <a:rPr lang="hu-HU" sz="2900" dirty="0" err="1" smtClean="0"/>
              <a:t>gekürzte</a:t>
            </a:r>
            <a:r>
              <a:rPr lang="hu-HU" sz="2900" dirty="0" smtClean="0"/>
              <a:t> Textversion mit </a:t>
            </a:r>
            <a:r>
              <a:rPr lang="hu-HU" sz="2900" dirty="0" err="1" smtClean="0"/>
              <a:t>Lücken</a:t>
            </a:r>
            <a:r>
              <a:rPr lang="hu-HU" sz="2900" dirty="0" smtClean="0"/>
              <a:t>. In </a:t>
            </a:r>
            <a:r>
              <a:rPr lang="hu-HU" sz="2900" dirty="0" err="1" smtClean="0"/>
              <a:t>diese</a:t>
            </a:r>
            <a:r>
              <a:rPr lang="hu-HU" sz="2900" dirty="0" smtClean="0"/>
              <a:t> </a:t>
            </a:r>
            <a:r>
              <a:rPr lang="hu-HU" sz="2900" dirty="0" err="1" smtClean="0"/>
              <a:t>Lücken</a:t>
            </a:r>
            <a:r>
              <a:rPr lang="hu-HU" sz="2900" dirty="0" smtClean="0"/>
              <a:t> </a:t>
            </a:r>
            <a:r>
              <a:rPr lang="hu-HU" sz="2900" dirty="0" err="1" smtClean="0"/>
              <a:t>muss</a:t>
            </a:r>
            <a:r>
              <a:rPr lang="hu-HU" sz="2900" dirty="0" smtClean="0"/>
              <a:t> man </a:t>
            </a:r>
            <a:r>
              <a:rPr lang="hu-HU" sz="2900" dirty="0" err="1" smtClean="0"/>
              <a:t>die</a:t>
            </a:r>
            <a:r>
              <a:rPr lang="hu-HU" sz="2900" dirty="0" smtClean="0"/>
              <a:t> </a:t>
            </a:r>
            <a:r>
              <a:rPr lang="hu-HU" sz="2900" dirty="0" err="1" smtClean="0"/>
              <a:t>fehlenden</a:t>
            </a:r>
            <a:r>
              <a:rPr lang="hu-HU" sz="2900" dirty="0" smtClean="0"/>
              <a:t> </a:t>
            </a:r>
            <a:r>
              <a:rPr lang="hu-HU" sz="2900" dirty="0" err="1" smtClean="0"/>
              <a:t>Informationen</a:t>
            </a:r>
            <a:r>
              <a:rPr lang="hu-HU" sz="2900" dirty="0" smtClean="0"/>
              <a:t> </a:t>
            </a:r>
            <a:r>
              <a:rPr lang="hu-HU" sz="2900" dirty="0" err="1" smtClean="0"/>
              <a:t>aus</a:t>
            </a:r>
            <a:r>
              <a:rPr lang="hu-HU" sz="2900" dirty="0" smtClean="0"/>
              <a:t> </a:t>
            </a:r>
            <a:r>
              <a:rPr lang="hu-HU" sz="2900" dirty="0" err="1" smtClean="0"/>
              <a:t>dem</a:t>
            </a:r>
            <a:r>
              <a:rPr lang="hu-HU" sz="2900" dirty="0" smtClean="0"/>
              <a:t> </a:t>
            </a:r>
            <a:r>
              <a:rPr lang="hu-HU" sz="2900" dirty="0" err="1" smtClean="0"/>
              <a:t>Originaltext</a:t>
            </a:r>
            <a:r>
              <a:rPr lang="hu-HU" sz="2900" dirty="0" smtClean="0"/>
              <a:t> – </a:t>
            </a:r>
            <a:r>
              <a:rPr lang="hu-HU" sz="2900" dirty="0" err="1" smtClean="0"/>
              <a:t>nicht</a:t>
            </a:r>
            <a:r>
              <a:rPr lang="hu-HU" sz="2900" dirty="0" smtClean="0"/>
              <a:t> </a:t>
            </a:r>
            <a:r>
              <a:rPr lang="hu-HU" sz="2900" dirty="0" err="1" smtClean="0"/>
              <a:t>immer</a:t>
            </a:r>
            <a:r>
              <a:rPr lang="hu-HU" sz="2900" dirty="0" smtClean="0"/>
              <a:t> </a:t>
            </a:r>
            <a:r>
              <a:rPr lang="hu-HU" sz="2900" dirty="0" err="1" smtClean="0"/>
              <a:t>nur</a:t>
            </a:r>
            <a:r>
              <a:rPr lang="hu-HU" sz="2900" dirty="0" smtClean="0"/>
              <a:t> </a:t>
            </a:r>
            <a:r>
              <a:rPr lang="hu-HU" sz="2900" dirty="0" err="1" smtClean="0"/>
              <a:t>ein</a:t>
            </a:r>
            <a:r>
              <a:rPr lang="hu-HU" sz="2900" dirty="0" smtClean="0"/>
              <a:t> </a:t>
            </a:r>
            <a:r>
              <a:rPr lang="hu-HU" sz="2900" dirty="0" err="1" smtClean="0"/>
              <a:t>Wort</a:t>
            </a:r>
            <a:r>
              <a:rPr lang="hu-HU" sz="2900" dirty="0" smtClean="0"/>
              <a:t>! – </a:t>
            </a:r>
            <a:r>
              <a:rPr lang="hu-HU" sz="2900" dirty="0" err="1" smtClean="0"/>
              <a:t>schreiben</a:t>
            </a:r>
            <a:r>
              <a:rPr lang="hu-HU" sz="2900" dirty="0" smtClean="0"/>
              <a:t>.</a:t>
            </a:r>
          </a:p>
        </p:txBody>
      </p:sp>
      <p:pic>
        <p:nvPicPr>
          <p:cNvPr id="4" name="Kép 3" descr="fill-in-the-blanks-icon_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130" y="4422914"/>
            <a:ext cx="1838850" cy="16121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7586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4300" b="1" i="1" dirty="0" err="1" smtClean="0">
                <a:latin typeface="Berlin Sans FB Demi" panose="020E0802020502020306" pitchFamily="34" charset="0"/>
              </a:rPr>
              <a:t>Aufgabentypen</a:t>
            </a:r>
            <a:r>
              <a:rPr lang="hu-HU" sz="4300" b="1" i="1" dirty="0" smtClean="0">
                <a:latin typeface="Berlin Sans FB Demi" panose="020E0802020502020306" pitchFamily="34" charset="0"/>
              </a:rPr>
              <a:t> „SCHWER” </a:t>
            </a:r>
            <a:r>
              <a:rPr lang="hu-HU" sz="4300" b="1" i="1" dirty="0" smtClean="0"/>
              <a:t>***</a:t>
            </a:r>
            <a:endParaRPr lang="hu-HU" sz="4300" b="1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29748" y="1944093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44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u-HU" sz="4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hu-HU" sz="4400" i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u-HU" sz="4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Textbausteine</a:t>
            </a:r>
            <a:endParaRPr lang="hu-HU" sz="4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u-HU" sz="44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u-HU" sz="4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hu-HU" sz="4400" i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u-HU" sz="44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Textsyntax</a:t>
            </a:r>
            <a:endParaRPr lang="hu-HU" sz="4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u-HU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374668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zappa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</TotalTime>
  <Words>186</Words>
  <Application>Microsoft Office PowerPoint</Application>
  <PresentationFormat>Szélesvásznú</PresentationFormat>
  <Paragraphs>31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20" baseType="lpstr">
      <vt:lpstr>Bahnschrift SemiBold</vt:lpstr>
      <vt:lpstr>Berlin Sans FB Demi</vt:lpstr>
      <vt:lpstr>Calibri</vt:lpstr>
      <vt:lpstr>Century Gothic</vt:lpstr>
      <vt:lpstr>Curlz MT</vt:lpstr>
      <vt:lpstr>Garamond</vt:lpstr>
      <vt:lpstr>Times New Roman</vt:lpstr>
      <vt:lpstr>Szappan</vt:lpstr>
      <vt:lpstr>MITTELSTUFE</vt:lpstr>
      <vt:lpstr>         Aufgabentypen „LEICHT” *  1. Richtig/Falsch     2. Fragen und Antworten  3. Infos ergänzen oder Verständnisfragen     kurz beantworten</vt:lpstr>
      <vt:lpstr>Richtig/ Falsch * </vt:lpstr>
      <vt:lpstr>Fragen und Antworten * </vt:lpstr>
      <vt:lpstr>Infos ergänzen oder Fragen kurz beantworten *</vt:lpstr>
      <vt:lpstr>Aufgabentypen „MITTELSCHWER” **</vt:lpstr>
      <vt:lpstr>Zuordnung **</vt:lpstr>
      <vt:lpstr>Lückentext **</vt:lpstr>
      <vt:lpstr>Aufgabentypen „SCHWER” ***</vt:lpstr>
      <vt:lpstr>Textbausteine ***</vt:lpstr>
      <vt:lpstr>Textsyntax ***</vt:lpstr>
      <vt:lpstr>Viel  Erfolg  bei  der  Vorbereitung!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MITTELSTUFE</dc:title>
  <dc:creator>Fazekas</dc:creator>
  <cp:lastModifiedBy>Fazekas</cp:lastModifiedBy>
  <cp:revision>29</cp:revision>
  <dcterms:created xsi:type="dcterms:W3CDTF">2023-08-26T13:36:10Z</dcterms:created>
  <dcterms:modified xsi:type="dcterms:W3CDTF">2023-08-28T23:44:22Z</dcterms:modified>
  <cp:contentStatus/>
</cp:coreProperties>
</file>