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88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36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64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21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4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6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69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9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1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95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ECB0-7616-4AB6-B4A6-C43AA855144B}" type="datetimeFigureOut">
              <a:rPr lang="hu-HU" smtClean="0"/>
              <a:t>2024. 01. 30.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B448-04AF-4EC4-9B65-F7F61C5CD3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Länder</a:t>
            </a:r>
            <a:r>
              <a:rPr lang="hu-HU" dirty="0" smtClean="0"/>
              <a:t> und </a:t>
            </a:r>
            <a:r>
              <a:rPr lang="hu-HU" dirty="0" err="1" smtClean="0"/>
              <a:t>Sprachen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65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Thema Griechenland | Berliner Zeitu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28320"/>
            <a:ext cx="7615941" cy="51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6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Welche Sprachen werden in Spanien gesprochen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89" y="1027906"/>
            <a:ext cx="7785534" cy="43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4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Zeitenwende auch in Tschechien? - treffpunkteuropa.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129631"/>
            <a:ext cx="714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Fakta Pol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9021"/>
            <a:ext cx="10515600" cy="30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0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Einreisebestimmungen Italien: was Sie wissen sollten | Reisewe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9063"/>
            <a:ext cx="10515600" cy="40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3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Frankreich: Sehenswürdigkeiten zum Staunen und Träumen | AMEXci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48" y="1690688"/>
            <a:ext cx="7865306" cy="4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Ungarn – a.i.m. r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9" y="1825625"/>
            <a:ext cx="6523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3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Szélesvásznú</PresentationFormat>
  <Paragraphs>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Länder und Sprachen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Länder und Sprachen</dc:title>
  <dc:creator>Tar-Pálfi Nikolett</dc:creator>
  <cp:lastModifiedBy>Tar-Pálfi Nikolett</cp:lastModifiedBy>
  <cp:revision>1</cp:revision>
  <dcterms:created xsi:type="dcterms:W3CDTF">2024-01-30T19:00:29Z</dcterms:created>
  <dcterms:modified xsi:type="dcterms:W3CDTF">2024-01-30T19:00:47Z</dcterms:modified>
</cp:coreProperties>
</file>