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60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394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7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59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7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2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75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93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56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298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46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F9A7-DA6F-4F2A-9550-B13B7C1B7B28}" type="datetimeFigureOut">
              <a:rPr lang="hu-HU" smtClean="0"/>
              <a:t>2023. 11. 20.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0217-419B-458F-91D9-A1CB50AFE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82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Plural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8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Die gesundheitlichen Vorteile von Äpfel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3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Diese Autos gibt´s bei uns nicht: Coole Kisten aus aller Welt | AUTO MOTOR  UND SPO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06" y="1825625"/>
            <a:ext cx="77325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4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Soziale Entwicklung - Bayerischer Erziehungsratgeb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2110581"/>
            <a:ext cx="656272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81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Wildvogelarten im Überblick | FRESSNAP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77244"/>
            <a:ext cx="8763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FAQ: Leben und Alltag mit Hund. Eure Fragen, unsere Antworten - SWR1 BW -  SWR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14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Kett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48" y="2286794"/>
            <a:ext cx="28133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9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Saftregal im Supermarkt - René Schnei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35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Literatur: Tipps unserer Redaktion: Das sind die zehn besten Bücher für den  Herb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472531"/>
            <a:ext cx="54483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43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Szélesvásznú</PresentationFormat>
  <Paragraphs>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Office-téma</vt:lpstr>
      <vt:lpstr>Plural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Plural</dc:title>
  <dc:creator>Tar-Pálfi Nikolett</dc:creator>
  <cp:lastModifiedBy>Tar-Pálfi Nikolett</cp:lastModifiedBy>
  <cp:revision>1</cp:revision>
  <dcterms:created xsi:type="dcterms:W3CDTF">2023-11-20T21:56:27Z</dcterms:created>
  <dcterms:modified xsi:type="dcterms:W3CDTF">2023-11-20T21:56:40Z</dcterms:modified>
</cp:coreProperties>
</file>