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66" r:id="rId5"/>
    <p:sldId id="259" r:id="rId6"/>
    <p:sldId id="260" r:id="rId7"/>
    <p:sldId id="258" r:id="rId8"/>
    <p:sldId id="268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2177-3662-411E-878C-87B1F971DEE5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5CA7-4CB2-4BE6-B206-07F74FA608D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385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2177-3662-411E-878C-87B1F971DEE5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5CA7-4CB2-4BE6-B206-07F74FA608D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35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2177-3662-411E-878C-87B1F971DEE5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5CA7-4CB2-4BE6-B206-07F74FA608D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548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2177-3662-411E-878C-87B1F971DEE5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5CA7-4CB2-4BE6-B206-07F74FA608D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454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2177-3662-411E-878C-87B1F971DEE5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5CA7-4CB2-4BE6-B206-07F74FA608D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289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2177-3662-411E-878C-87B1F971DEE5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5CA7-4CB2-4BE6-B206-07F74FA608D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854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2177-3662-411E-878C-87B1F971DEE5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5CA7-4CB2-4BE6-B206-07F74FA608D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20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2177-3662-411E-878C-87B1F971DEE5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5CA7-4CB2-4BE6-B206-07F74FA608D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507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2177-3662-411E-878C-87B1F971DEE5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5CA7-4CB2-4BE6-B206-07F74FA608D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918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2177-3662-411E-878C-87B1F971DEE5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5CA7-4CB2-4BE6-B206-07F74FA608D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478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2177-3662-411E-878C-87B1F971DEE5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5CA7-4CB2-4BE6-B206-07F74FA608D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581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72177-3662-411E-878C-87B1F971DEE5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D5CA7-4CB2-4BE6-B206-07F74FA608D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816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Welche</a:t>
            </a:r>
            <a:r>
              <a:rPr lang="hu-HU" dirty="0" smtClean="0"/>
              <a:t> </a:t>
            </a:r>
            <a:r>
              <a:rPr lang="hu-HU" dirty="0" err="1" smtClean="0"/>
              <a:t>Fächer</a:t>
            </a:r>
            <a:r>
              <a:rPr lang="hu-HU" dirty="0" smtClean="0"/>
              <a:t> sind </a:t>
            </a:r>
            <a:r>
              <a:rPr lang="hu-HU" dirty="0" err="1" smtClean="0"/>
              <a:t>diese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915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mathematik - Aventinus Gymnasium Burghause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571" y="1825625"/>
            <a:ext cx="651885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églalap 3"/>
          <p:cNvSpPr/>
          <p:nvPr/>
        </p:nvSpPr>
        <p:spPr>
          <a:xfrm>
            <a:off x="7385538" y="562708"/>
            <a:ext cx="4211516" cy="121333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tx1"/>
                </a:solidFill>
              </a:rPr>
              <a:t>Mathematik</a:t>
            </a:r>
            <a:endParaRPr lang="hu-H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9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38" y="2123091"/>
            <a:ext cx="3327287" cy="2873566"/>
          </a:xfrm>
        </p:spPr>
      </p:pic>
      <p:sp>
        <p:nvSpPr>
          <p:cNvPr id="5" name="Téglalap 4"/>
          <p:cNvSpPr/>
          <p:nvPr/>
        </p:nvSpPr>
        <p:spPr>
          <a:xfrm>
            <a:off x="8198069" y="2333297"/>
            <a:ext cx="2890345" cy="181828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chemeClr val="tx1"/>
                </a:solidFill>
              </a:rPr>
              <a:t>Deutsch</a:t>
            </a:r>
            <a:endParaRPr lang="hu-H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96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572" y="2018342"/>
            <a:ext cx="4729656" cy="3153104"/>
          </a:xfrm>
        </p:spPr>
      </p:pic>
      <p:sp>
        <p:nvSpPr>
          <p:cNvPr id="5" name="Téglalap 4"/>
          <p:cNvSpPr/>
          <p:nvPr/>
        </p:nvSpPr>
        <p:spPr>
          <a:xfrm>
            <a:off x="8198069" y="2333297"/>
            <a:ext cx="2890345" cy="181828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err="1" smtClean="0">
                <a:solidFill>
                  <a:schemeClr val="tx1"/>
                </a:solidFill>
              </a:rPr>
              <a:t>Informatik</a:t>
            </a:r>
            <a:endParaRPr lang="hu-H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54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3567" y="1825625"/>
            <a:ext cx="4964866" cy="4351338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7946796" y="686201"/>
            <a:ext cx="3407004" cy="17364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err="1" smtClean="0">
                <a:solidFill>
                  <a:schemeClr val="tx1"/>
                </a:solidFill>
              </a:rPr>
              <a:t>Naturkunde</a:t>
            </a:r>
            <a:endParaRPr lang="hu-H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47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907" y="686201"/>
            <a:ext cx="5580668" cy="5580668"/>
          </a:xfrm>
        </p:spPr>
      </p:pic>
      <p:sp>
        <p:nvSpPr>
          <p:cNvPr id="7" name="Téglalap 6"/>
          <p:cNvSpPr/>
          <p:nvPr/>
        </p:nvSpPr>
        <p:spPr>
          <a:xfrm>
            <a:off x="7946796" y="686201"/>
            <a:ext cx="3407004" cy="17364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err="1" smtClean="0">
                <a:solidFill>
                  <a:schemeClr val="tx1"/>
                </a:solidFill>
              </a:rPr>
              <a:t>Geschichte</a:t>
            </a:r>
            <a:endParaRPr lang="hu-H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71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419" y="3224898"/>
            <a:ext cx="2953162" cy="1552792"/>
          </a:xfrm>
        </p:spPr>
      </p:pic>
      <p:sp>
        <p:nvSpPr>
          <p:cNvPr id="5" name="Téglalap 4"/>
          <p:cNvSpPr/>
          <p:nvPr/>
        </p:nvSpPr>
        <p:spPr>
          <a:xfrm>
            <a:off x="8198069" y="2333297"/>
            <a:ext cx="2890345" cy="181828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err="1" smtClean="0">
                <a:solidFill>
                  <a:schemeClr val="tx1"/>
                </a:solidFill>
              </a:rPr>
              <a:t>Englisch</a:t>
            </a:r>
            <a:endParaRPr lang="hu-H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369" y="1027906"/>
            <a:ext cx="3772868" cy="4692622"/>
          </a:xfrm>
        </p:spPr>
      </p:pic>
      <p:sp>
        <p:nvSpPr>
          <p:cNvPr id="5" name="Téglalap 4"/>
          <p:cNvSpPr/>
          <p:nvPr/>
        </p:nvSpPr>
        <p:spPr>
          <a:xfrm>
            <a:off x="7937369" y="1480008"/>
            <a:ext cx="3714161" cy="177223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err="1" smtClean="0">
                <a:solidFill>
                  <a:schemeClr val="tx1"/>
                </a:solidFill>
              </a:rPr>
              <a:t>Kunst</a:t>
            </a:r>
            <a:endParaRPr lang="hu-H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96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876" y="1772239"/>
            <a:ext cx="6290461" cy="2962480"/>
          </a:xfrm>
        </p:spPr>
      </p:pic>
      <p:sp>
        <p:nvSpPr>
          <p:cNvPr id="5" name="Téglalap 4"/>
          <p:cNvSpPr/>
          <p:nvPr/>
        </p:nvSpPr>
        <p:spPr>
          <a:xfrm>
            <a:off x="8710367" y="2262433"/>
            <a:ext cx="2752627" cy="108408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err="1" smtClean="0">
                <a:solidFill>
                  <a:schemeClr val="tx1"/>
                </a:solidFill>
              </a:rPr>
              <a:t>Musik</a:t>
            </a:r>
            <a:endParaRPr lang="hu-H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74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553" y="933269"/>
            <a:ext cx="4647414" cy="4837536"/>
          </a:xfrm>
        </p:spPr>
      </p:pic>
      <p:sp>
        <p:nvSpPr>
          <p:cNvPr id="5" name="Téglalap 4"/>
          <p:cNvSpPr/>
          <p:nvPr/>
        </p:nvSpPr>
        <p:spPr>
          <a:xfrm>
            <a:off x="8031637" y="1385740"/>
            <a:ext cx="3799002" cy="15648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err="1" smtClean="0">
                <a:solidFill>
                  <a:schemeClr val="tx1"/>
                </a:solidFill>
              </a:rPr>
              <a:t>Geografie</a:t>
            </a:r>
            <a:endParaRPr lang="hu-H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95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131" y="2396715"/>
            <a:ext cx="3342290" cy="2228192"/>
          </a:xfrm>
        </p:spPr>
      </p:pic>
      <p:sp>
        <p:nvSpPr>
          <p:cNvPr id="5" name="Téglalap 4"/>
          <p:cNvSpPr/>
          <p:nvPr/>
        </p:nvSpPr>
        <p:spPr>
          <a:xfrm>
            <a:off x="8198069" y="2333297"/>
            <a:ext cx="2890345" cy="181828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err="1">
                <a:solidFill>
                  <a:schemeClr val="tx1"/>
                </a:solidFill>
              </a:rPr>
              <a:t>U</a:t>
            </a:r>
            <a:r>
              <a:rPr lang="hu-HU" sz="2800" dirty="0" err="1" smtClean="0">
                <a:solidFill>
                  <a:schemeClr val="tx1"/>
                </a:solidFill>
              </a:rPr>
              <a:t>ngarisch</a:t>
            </a:r>
            <a:endParaRPr lang="hu-H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94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172494"/>
            <a:ext cx="3657600" cy="3657600"/>
          </a:xfrm>
        </p:spPr>
      </p:pic>
      <p:sp>
        <p:nvSpPr>
          <p:cNvPr id="5" name="Téglalap 4"/>
          <p:cNvSpPr/>
          <p:nvPr/>
        </p:nvSpPr>
        <p:spPr>
          <a:xfrm>
            <a:off x="7904285" y="1477108"/>
            <a:ext cx="2954215" cy="1143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err="1" smtClean="0">
                <a:solidFill>
                  <a:schemeClr val="tx1"/>
                </a:solidFill>
              </a:rPr>
              <a:t>Biologie</a:t>
            </a:r>
            <a:endParaRPr lang="hu-H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49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16</Words>
  <Application>Microsoft Office PowerPoint</Application>
  <PresentationFormat>Szélesvásznú</PresentationFormat>
  <Paragraphs>12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Office-téma</vt:lpstr>
      <vt:lpstr>Welche Fächer sind diese?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Welche Fächer sind diese?</dc:title>
  <dc:creator>Tar-Pálfi Nikolett</dc:creator>
  <cp:lastModifiedBy>Fazekas</cp:lastModifiedBy>
  <cp:revision>7</cp:revision>
  <dcterms:created xsi:type="dcterms:W3CDTF">2022-05-03T15:05:40Z</dcterms:created>
  <dcterms:modified xsi:type="dcterms:W3CDTF">2023-09-05T09:44:42Z</dcterms:modified>
</cp:coreProperties>
</file>