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2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26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67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1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8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55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03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39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82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9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71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D10E-FD3B-4825-89BA-EA7197EE3330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86F0-5324-4C51-8FA0-7B84D38420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6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Timo</a:t>
            </a:r>
            <a:r>
              <a:rPr lang="hu-HU" dirty="0" smtClean="0"/>
              <a:t> Wagner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70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Lieblingsfarbe</a:t>
            </a:r>
            <a:endParaRPr lang="hu-HU" dirty="0"/>
          </a:p>
        </p:txBody>
      </p:sp>
      <p:pic>
        <p:nvPicPr>
          <p:cNvPr id="5122" name="Picture 2" descr="Royal blau blu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Schwester</a:t>
            </a:r>
            <a:r>
              <a:rPr lang="hu-HU" dirty="0" smtClean="0"/>
              <a:t>: Anna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11" y="1825625"/>
            <a:ext cx="6530777" cy="4351338"/>
          </a:xfrm>
        </p:spPr>
      </p:pic>
    </p:spTree>
    <p:extLst>
      <p:ext uri="{BB962C8B-B14F-4D97-AF65-F5344CB8AC3E}">
        <p14:creationId xmlns:p14="http://schemas.microsoft.com/office/powerpoint/2010/main" val="87455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Bruder</a:t>
            </a:r>
            <a:r>
              <a:rPr lang="hu-HU" dirty="0" smtClean="0"/>
              <a:t>: Max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2915444"/>
            <a:ext cx="3343275" cy="2171700"/>
          </a:xfrm>
        </p:spPr>
      </p:pic>
    </p:spTree>
    <p:extLst>
      <p:ext uri="{BB962C8B-B14F-4D97-AF65-F5344CB8AC3E}">
        <p14:creationId xmlns:p14="http://schemas.microsoft.com/office/powerpoint/2010/main" val="368928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Sein</a:t>
            </a:r>
            <a:r>
              <a:rPr lang="hu-HU" dirty="0" smtClean="0"/>
              <a:t> </a:t>
            </a:r>
            <a:r>
              <a:rPr lang="hu-HU" dirty="0" err="1" smtClean="0"/>
              <a:t>Beruf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….</a:t>
            </a:r>
            <a:endParaRPr lang="hu-HU" dirty="0"/>
          </a:p>
        </p:txBody>
      </p:sp>
      <p:pic>
        <p:nvPicPr>
          <p:cNvPr id="1026" name="Picture 2" descr="Ingenieur werden: Beruf und Ausbildung | myStipendiu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520" y="2904014"/>
            <a:ext cx="46329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4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Hobby?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04598"/>
            <a:ext cx="2438400" cy="1993392"/>
          </a:xfrm>
        </p:spPr>
      </p:pic>
    </p:spTree>
    <p:extLst>
      <p:ext uri="{BB962C8B-B14F-4D97-AF65-F5344CB8AC3E}">
        <p14:creationId xmlns:p14="http://schemas.microsoft.com/office/powerpoint/2010/main" val="29903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Lieblingsfarbe</a:t>
            </a:r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2052" name="Picture 4" descr="Psychologie: Eine kleine Typologie der Farben - Bilder &amp; Fotos - WE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41" y="1825625"/>
            <a:ext cx="445131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59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Schwester</a:t>
            </a:r>
            <a:r>
              <a:rPr lang="hu-HU" dirty="0" smtClean="0"/>
              <a:t>: Mia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00" y="2980655"/>
            <a:ext cx="3060000" cy="2041277"/>
          </a:xfrm>
        </p:spPr>
      </p:pic>
    </p:spTree>
    <p:extLst>
      <p:ext uri="{BB962C8B-B14F-4D97-AF65-F5344CB8AC3E}">
        <p14:creationId xmlns:p14="http://schemas.microsoft.com/office/powerpoint/2010/main" val="374842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Bruder</a:t>
            </a:r>
            <a:r>
              <a:rPr lang="hu-HU" dirty="0" smtClean="0"/>
              <a:t>: Thomas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129756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358569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Sarah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762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Beruf</a:t>
            </a:r>
            <a:r>
              <a:rPr lang="hu-HU" dirty="0" smtClean="0"/>
              <a:t>: </a:t>
            </a:r>
            <a:r>
              <a:rPr lang="hu-HU" dirty="0" err="1" smtClean="0"/>
              <a:t>Ärztin</a:t>
            </a:r>
            <a:endParaRPr lang="hu-HU" dirty="0"/>
          </a:p>
        </p:txBody>
      </p:sp>
      <p:pic>
        <p:nvPicPr>
          <p:cNvPr id="3074" name="Picture 2" descr="Deutschlandweiter Vergleich: Wo gibt es die meisten Ärztinnen und Ärzte? |  ÄRZTESTELL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17" y="1825625"/>
            <a:ext cx="7739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4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Hobby?</a:t>
            </a:r>
            <a:endParaRPr lang="hu-HU" dirty="0"/>
          </a:p>
        </p:txBody>
      </p:sp>
      <p:pic>
        <p:nvPicPr>
          <p:cNvPr id="4098" name="Picture 2" descr="Jonglieren: Schlauer werden mit spielerischer Fitness - FIT FOR FU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17" y="1825625"/>
            <a:ext cx="65433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10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Szélesvásznú</PresentationFormat>
  <Paragraphs>12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Das ist Timo Wagner</vt:lpstr>
      <vt:lpstr>Sein Beruf ist ….</vt:lpstr>
      <vt:lpstr>Hobby?</vt:lpstr>
      <vt:lpstr>Lieblingsfarbe?</vt:lpstr>
      <vt:lpstr>Schwester: Mia</vt:lpstr>
      <vt:lpstr>Bruder: Thomas</vt:lpstr>
      <vt:lpstr>Das ist Sarah</vt:lpstr>
      <vt:lpstr>Beruf: Ärztin</vt:lpstr>
      <vt:lpstr>Hobby?</vt:lpstr>
      <vt:lpstr>Lieblingsfarbe</vt:lpstr>
      <vt:lpstr>Schwester: Anna</vt:lpstr>
      <vt:lpstr>Bruder: Max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ist Timo Wagner</dc:title>
  <dc:creator>Fazekas</dc:creator>
  <cp:lastModifiedBy>Fazekas</cp:lastModifiedBy>
  <cp:revision>2</cp:revision>
  <dcterms:created xsi:type="dcterms:W3CDTF">2023-11-06T07:34:38Z</dcterms:created>
  <dcterms:modified xsi:type="dcterms:W3CDTF">2023-11-06T07:36:24Z</dcterms:modified>
</cp:coreProperties>
</file>